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0" r:id="rId1"/>
  </p:sldMasterIdLst>
  <p:notesMasterIdLst>
    <p:notesMasterId r:id="rId42"/>
  </p:notesMasterIdLst>
  <p:sldIdLst>
    <p:sldId id="256" r:id="rId2"/>
    <p:sldId id="356" r:id="rId3"/>
    <p:sldId id="260" r:id="rId4"/>
    <p:sldId id="357" r:id="rId5"/>
    <p:sldId id="367" r:id="rId6"/>
    <p:sldId id="388" r:id="rId7"/>
    <p:sldId id="371" r:id="rId8"/>
    <p:sldId id="385" r:id="rId9"/>
    <p:sldId id="372" r:id="rId10"/>
    <p:sldId id="387" r:id="rId11"/>
    <p:sldId id="373" r:id="rId12"/>
    <p:sldId id="359" r:id="rId13"/>
    <p:sldId id="375" r:id="rId14"/>
    <p:sldId id="358" r:id="rId15"/>
    <p:sldId id="360" r:id="rId16"/>
    <p:sldId id="374" r:id="rId17"/>
    <p:sldId id="376" r:id="rId18"/>
    <p:sldId id="380" r:id="rId19"/>
    <p:sldId id="379" r:id="rId20"/>
    <p:sldId id="378" r:id="rId21"/>
    <p:sldId id="383" r:id="rId22"/>
    <p:sldId id="382" r:id="rId23"/>
    <p:sldId id="384" r:id="rId24"/>
    <p:sldId id="386" r:id="rId25"/>
    <p:sldId id="389" r:id="rId26"/>
    <p:sldId id="392" r:id="rId27"/>
    <p:sldId id="393" r:id="rId28"/>
    <p:sldId id="394" r:id="rId29"/>
    <p:sldId id="395" r:id="rId30"/>
    <p:sldId id="396" r:id="rId31"/>
    <p:sldId id="397" r:id="rId32"/>
    <p:sldId id="398" r:id="rId33"/>
    <p:sldId id="399" r:id="rId34"/>
    <p:sldId id="400" r:id="rId35"/>
    <p:sldId id="401" r:id="rId36"/>
    <p:sldId id="402" r:id="rId37"/>
    <p:sldId id="403" r:id="rId38"/>
    <p:sldId id="404" r:id="rId39"/>
    <p:sldId id="366" r:id="rId40"/>
    <p:sldId id="266" r:id="rId4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>
        <p14:section id="{51E063A9-9F4C-4803-9277-EB2B4F6E3D2C}" name="Sección predeterminada">
          <p14:sldIdLst>
            <p14:sldId id="256"/>
            <p14:sldId id="356"/>
            <p14:sldId id="260"/>
            <p14:sldId id="357"/>
            <p14:sldId id="367"/>
            <p14:sldId id="388"/>
            <p14:sldId id="371"/>
            <p14:sldId id="385"/>
            <p14:sldId id="372"/>
            <p14:sldId id="387"/>
            <p14:sldId id="373"/>
            <p14:sldId id="359"/>
            <p14:sldId id="375"/>
            <p14:sldId id="358"/>
            <p14:sldId id="360"/>
            <p14:sldId id="374"/>
            <p14:sldId id="376"/>
            <p14:sldId id="380"/>
            <p14:sldId id="379"/>
            <p14:sldId id="378"/>
            <p14:sldId id="383"/>
            <p14:sldId id="382"/>
            <p14:sldId id="384"/>
            <p14:sldId id="386"/>
            <p14:sldId id="389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366"/>
            <p14:sldId id="266"/>
          </p14:sldIdLst>
        </p14:section>
      </p14:section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hanul" initials="h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2FDB2607-1784-4EEB-B798-7EB5836EED8A}">
        <p14:showMediaCtrls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val="1"/>
      </p:ext>
    </p:extLst>
  </p:showPr>
  <p:extLs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196" autoAdjust="0"/>
    <p:restoredTop sz="88426" autoAdjust="0"/>
  </p:normalViewPr>
  <p:slideViewPr>
    <p:cSldViewPr snapToGrid="0">
      <p:cViewPr varScale="1">
        <p:scale>
          <a:sx n="102" d="100"/>
          <a:sy n="102" d="100"/>
        </p:scale>
        <p:origin x="-786" y="-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654599EF-D9DA-47D0-B51D-CB2515848F43}" type="datetime1">
              <a:rPr lang="es-MX"/>
              <a:pPr lvl="0">
                <a:defRPr/>
              </a:pPr>
              <a:t>26/07/2021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es-ES"/>
              <a:t>Haga clic para modificar el estilo de texto del patrón</a:t>
            </a:r>
          </a:p>
          <a:p>
            <a:pPr lvl="1">
              <a:defRPr/>
            </a:pPr>
            <a:r>
              <a:rPr lang="es-ES"/>
              <a:t>Segundo nivel</a:t>
            </a:r>
          </a:p>
          <a:p>
            <a:pPr lvl="2">
              <a:defRPr/>
            </a:pPr>
            <a:r>
              <a:rPr lang="es-ES"/>
              <a:t>Tercer nivel</a:t>
            </a:r>
          </a:p>
          <a:p>
            <a:pPr lvl="3">
              <a:defRPr/>
            </a:pPr>
            <a:r>
              <a:rPr lang="es-ES"/>
              <a:t>Cuarto nivel</a:t>
            </a:r>
          </a:p>
          <a:p>
            <a:pPr lvl="4">
              <a:defRPr/>
            </a:pPr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7AB2CAC-1930-4B00-8118-048A57294B41}" type="slidenum">
              <a:rPr lang="es-MX"/>
              <a:pPr lvl="0">
                <a:defRPr/>
              </a:pPr>
              <a:t>‹#›</a:t>
            </a:fld>
            <a:endParaRPr lang="es-MX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시작은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음감을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이용한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단순한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슈팅게임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>
              <a:solidFill>
                <a:schemeClr val="bg1"/>
              </a:solidFill>
              <a:effectLst/>
              <a:ea typeface="Calibri"/>
            </a:endParaRPr>
          </a:p>
          <a:p>
            <a:pPr marL="34290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그러나…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게임화면은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이렇게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생겼습니다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왼쪽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점수가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표시되며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오른쪽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위에는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남은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폭탄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의 개수가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표시됩니다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  <a:p>
            <a:pPr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화면의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위에서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이렇게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건반이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내려오고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</a:p>
          <a:p>
            <a:pPr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플레이어는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캐릭터를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조종해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움직이며</a:t>
            </a:r>
          </a:p>
          <a:p>
            <a:pPr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들리는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건반을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맞추면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됩니다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앞서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말씀드린것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처럼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위또한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건반이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떨어질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때까지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정답이나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오답을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맞추지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못해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부딪히게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된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에서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줄의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건반이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떨어집니다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.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그리고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낮은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도부터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높은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도까지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8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개의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음계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중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하나가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들립니다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.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ko-KR" sz="1200" b="0" i="0" u="none" strike="noStrike" kern="1200" cap="none" spc="0" normalizeH="0" baseline="0">
              <a:solidFill>
                <a:srgbClr val="000000"/>
              </a:solidFill>
              <a:effectLst/>
              <a:ea typeface="맑은 고딕"/>
            </a:endParaRP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들리는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음계에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맞는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건반을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쏴서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맞추면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됩니다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. 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제대로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맞춘다면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모든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건반이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사라지며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, 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잘못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맞추게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되면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게임이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 </a:t>
            </a:r>
            <a:r>
              <a:rPr kumimoji="0" lang="ko-KR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종료됩니다</a:t>
            </a:r>
            <a:r>
              <a:rPr kumimoji="0" lang="en-US" altLang="ko-KR" sz="1200" b="0" i="0" u="none" strike="noStrike" kern="1200" cap="none" spc="0" normalizeH="0" baseline="0">
                <a:solidFill>
                  <a:srgbClr val="000000"/>
                </a:solidFill>
                <a:effectLst/>
                <a:ea typeface="맑은 고딕"/>
              </a:rPr>
              <a:t>.</a:t>
            </a: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endParaRPr kumimoji="0" lang="ko-KR" altLang="ko-KR" sz="1200" b="0" i="0" u="none" strike="noStrike" kern="1200" cap="none" spc="0" normalizeH="0" baseline="0">
              <a:solidFill>
                <a:srgbClr val="000000"/>
              </a:solidFill>
              <a:effectLst/>
              <a:ea typeface="맑은 고딕"/>
            </a:endParaRPr>
          </a:p>
          <a:p>
            <a:pPr marL="0" marR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다면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역시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종료됩니다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기본적으로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폭탄이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3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주어집니다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폭탄을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적재적소에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사용하면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쉽게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풀어나갈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폭탄은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게임중에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습득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폭탄은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게임중에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떨어지는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쉼표와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부딪혀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개수를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늘릴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있으며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게임중에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z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키를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누르면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폭탄의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개수를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1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소모하여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내려오는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적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들만이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2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초간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정지합니다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적을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사라지게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만들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굳이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사라지게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않고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멈추게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이유는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자신의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답을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확인하고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싶지만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점차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빨라지는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적을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어떻게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할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없을때만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사용하게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하고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싶었습니다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규칙은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매우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간단한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게임입니다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추가기능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메인메뉴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화면을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띄워줌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 </a:t>
            </a: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음</a:t>
            </a:r>
            <a:r>
              <a:rPr lang="ko-KR" altLang="en-US" b="0" i="0">
                <a:solidFill>
                  <a:schemeClr val="bg1"/>
                </a:solidFill>
                <a:effectLst/>
                <a:ea typeface="맑은 고딕"/>
              </a:rPr>
              <a:t>량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조절</a:t>
            </a: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ko-KR" altLang="ko-KR" b="0" i="0">
              <a:solidFill>
                <a:schemeClr val="bg1"/>
              </a:solidFill>
              <a:effectLst/>
              <a:ea typeface="맑은 고딕"/>
            </a:endParaRP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난이도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선택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(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노멀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하드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)</a:t>
            </a: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ko-KR" altLang="ko-KR" b="0" i="0">
              <a:solidFill>
                <a:schemeClr val="bg1"/>
              </a:solidFill>
              <a:effectLst/>
              <a:ea typeface="맑은 고딕"/>
            </a:endParaRP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서포트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모드</a:t>
            </a: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ko-KR" altLang="ko-KR" b="0" i="0">
              <a:solidFill>
                <a:schemeClr val="bg1"/>
              </a:solidFill>
              <a:effectLst/>
              <a:ea typeface="맑은 고딕"/>
            </a:endParaRP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튜토리얼모드</a:t>
            </a: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endParaRPr lang="ko-KR" altLang="ko-KR" b="0" i="0">
              <a:solidFill>
                <a:schemeClr val="bg1"/>
              </a:solidFill>
              <a:effectLst/>
              <a:ea typeface="맑은 고딕"/>
            </a:endParaRPr>
          </a:p>
          <a:p>
            <a:pPr marL="342900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defRPr/>
            </a:pP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악기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선택</a:t>
            </a:r>
            <a:r>
              <a:rPr lang="en-US" altLang="ko-KR" b="0" i="0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 b="0" i="0">
                <a:solidFill>
                  <a:schemeClr val="bg1"/>
                </a:solidFill>
                <a:effectLst/>
                <a:ea typeface="맑은 고딕"/>
              </a:rPr>
              <a:t>기능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량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조절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</a:t>
            </a: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량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조절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화면을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띄워줌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소리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의 크기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0.1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부터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1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까지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상대적인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값으로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조정이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가능함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18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난이도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선택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노</a:t>
            </a: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멀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모드와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하드모드의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사진을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한장씩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노</a:t>
            </a: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멀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모드와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하드모드의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차이점에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대한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설명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음계의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순서가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뒤섞인다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밑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판정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레인이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보이지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않는다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등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.)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rgbClr val="FF0000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노멀모드와 하드모드를 선택 할 수 있습니다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노멀모드는 가장 기본적인 게임 진행 방식입니다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하드모드는 전체적으로 노멀모드 와 같지만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배경이 다르며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밑의 보조선이 보이지 않고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또한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음계의 순서가 나올 때마다 뒤섞인다는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가장 큰 차이점이 있습니다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서포트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사용시와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비사용시의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사진을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한장씩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서포트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노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어느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쪽에서도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사용할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시각적으로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확인하여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학습에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도움을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줍니다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모드의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입장사진과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내부사진을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한장씩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튜토리얼 모드에서는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부딪히거나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잘못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쏴도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게임 오버가 되지 않습니다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또한 본 게임과는 다르게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맞춘 건반의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소리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를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들을 수 있습니다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본 게임에서의 폭탄 기능은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튜토리얼 모드에서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사용 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건반을 상단에 고정시킵니다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a typeface="맑은 고딕"/>
              </a:rPr>
              <a:t>이를 이용하여 음계를 천천히 익히거나</a:t>
            </a:r>
            <a:r>
              <a:rPr lang="en-US" altLang="ko-KR">
                <a:solidFill>
                  <a:schemeClr val="bg1"/>
                </a:solidFill>
                <a:ea typeface="맑은 고딕"/>
              </a:rPr>
              <a:t>,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간단한 곡이라면 연주할 수도 있습니다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endParaRPr lang="en-US" altLang="ko-KR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선택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기능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#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악기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선택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현황을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보여줌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노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어느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모드에서나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적용이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가능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합니다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현재 피아노와 기타 두가지 악기를 지원합니다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게임 플레이시나 튜토리얼 모드에서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건반을 맞췄을 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en-US">
                <a:solidFill>
                  <a:schemeClr val="bg1"/>
                </a:solidFill>
                <a:ea typeface="맑은 고딕"/>
              </a:rPr>
              <a:t>설정된 악기의 해당 음계가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출력됩니다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22</a:t>
            </a:fld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>
                <a:solidFill>
                  <a:srgbClr val="000000"/>
                </a:solidFill>
              </a:rPr>
              <a:t>기타 게임을 재미있게 만드는 요소들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증가하는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속도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정답을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맞추어서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새로운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문제가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나올때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건반의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속도가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조금씩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빨라집니다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최고기록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저희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최고기록을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지원하기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때문에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이전의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게임들보다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얼마나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잘했는지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음계를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판단하는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실력이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얼마나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늘었는지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성취감을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확인해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rgbClr val="FF0000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본인의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한계에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도전하는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반복되는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일반모드에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질렸다면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어려운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하드모드를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통해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더욱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재미있게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즐길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또한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일반모드에서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20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점이상을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얻게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되면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자동으로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하드모드로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난이도가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변화합니다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앞에서도 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설명드렸지만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하드모드는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내려오는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건반의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위치가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랜덤하게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바뀝니다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본인의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음감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외에도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어느정도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수준의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동체시력과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순발력이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필요하게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되겠죠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!)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chemeClr val="bg1"/>
                </a:solidFill>
                <a:effectLst/>
                <a:ea typeface="Calibri"/>
              </a:rPr>
              <a:t>"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개발도상국의 아동들이 다니는 학교에 가본적이 있습니다</a:t>
            </a:r>
            <a:r>
              <a:rPr lang="ko-KR" altLang="ko-KR">
                <a:solidFill>
                  <a:schemeClr val="bg1"/>
                </a:solidFill>
                <a:effectLst/>
                <a:ea typeface="Calibri"/>
              </a:rPr>
              <a:t>.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그 학교에는 피아노가 없었어요</a:t>
            </a:r>
            <a:r>
              <a:rPr lang="ko-KR" altLang="ko-KR">
                <a:solidFill>
                  <a:schemeClr val="bg1"/>
                </a:solidFill>
                <a:effectLst/>
                <a:ea typeface="Calibri"/>
              </a:rPr>
              <a:t>.</a:t>
            </a:r>
            <a:r>
              <a:rPr lang="en-US" altLang="ko-KR">
                <a:solidFill>
                  <a:schemeClr val="bg1"/>
                </a:solidFill>
                <a:effectLst/>
                <a:ea typeface="Calibri"/>
              </a:rPr>
              <a:t>“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en-US">
                <a:solidFill>
                  <a:srgbClr val="FF0000"/>
                </a:solidFill>
                <a:effectLst/>
                <a:ea typeface="Calibri"/>
              </a:rPr>
              <a:t>저희 조의 고은씨께서 회의때 해주셨던 말씀이십니다</a:t>
            </a: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.)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(</a:t>
            </a:r>
            <a:r>
              <a:rPr lang="ko-KR" altLang="en-US">
                <a:solidFill>
                  <a:srgbClr val="FF0000"/>
                </a:solidFill>
                <a:effectLst/>
                <a:ea typeface="Calibri"/>
              </a:rPr>
              <a:t>읽어보시면서 빨간색 괄호부분은 이런느낌이다</a:t>
            </a:r>
            <a:r>
              <a:rPr lang="en-US" altLang="ko-KR">
                <a:solidFill>
                  <a:srgbClr val="FF0000"/>
                </a:solidFill>
                <a:ea typeface="Calibri"/>
              </a:rPr>
              <a:t>~ ,</a:t>
            </a:r>
            <a:r>
              <a:rPr lang="ko-KR" altLang="en-US">
                <a:solidFill>
                  <a:srgbClr val="FF0000"/>
                </a:solidFill>
                <a:ea typeface="Calibri"/>
              </a:rPr>
              <a:t>혹은 제가 발표할 때 말로 설명할 부분입니다</a:t>
            </a:r>
            <a:r>
              <a:rPr lang="en-US" altLang="ko-KR">
                <a:solidFill>
                  <a:srgbClr val="FF0000"/>
                </a:solidFill>
                <a:ea typeface="Calibri"/>
              </a:rPr>
              <a:t>. 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rgbClr val="FF0000"/>
                </a:solidFill>
                <a:effectLst/>
                <a:ea typeface="Calibri"/>
              </a:rPr>
              <a:t>편집하실 때 지워주시면 될거같아요</a:t>
            </a: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. </a:t>
            </a:r>
            <a:r>
              <a:rPr lang="ko-KR" altLang="en-US">
                <a:solidFill>
                  <a:srgbClr val="FF0000"/>
                </a:solidFill>
                <a:effectLst/>
                <a:ea typeface="Calibri"/>
              </a:rPr>
              <a:t>회의용 자료로 빨간색 남긴버전도 하나 저장해주시면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rgbClr val="FF0000"/>
                </a:solidFill>
                <a:ea typeface="Calibri"/>
              </a:rPr>
              <a:t>감사하겠습니다 </a:t>
            </a:r>
            <a:r>
              <a:rPr lang="en-US" altLang="ko-KR">
                <a:solidFill>
                  <a:srgbClr val="FF0000"/>
                </a:solidFill>
                <a:ea typeface="Calibri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음악은 </a:t>
            </a: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삶에 필수 요소는 아니지만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삶을 윤택하게 </a:t>
            </a:r>
            <a:r>
              <a:rPr lang="ko-KR" altLang="en-US">
                <a:solidFill>
                  <a:srgbClr val="FF0000"/>
                </a:solidFill>
                <a:effectLst/>
                <a:ea typeface="맑은 고딕"/>
              </a:rPr>
              <a:t>해주는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 요소라 생각합니다</a:t>
            </a:r>
            <a:r>
              <a:rPr lang="ko-KR" altLang="ko-KR">
                <a:solidFill>
                  <a:srgbClr val="FF0000"/>
                </a:solidFill>
                <a:effectLst/>
                <a:ea typeface="Calibri"/>
              </a:rPr>
              <a:t>.</a:t>
            </a: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 </a:t>
            </a:r>
            <a:r>
              <a:rPr lang="ko-KR" altLang="en-US">
                <a:solidFill>
                  <a:srgbClr val="FF0000"/>
                </a:solidFill>
                <a:effectLst/>
                <a:ea typeface="Calibri"/>
              </a:rPr>
              <a:t>그래서 저희는</a:t>
            </a:r>
            <a:r>
              <a:rPr lang="en-US" altLang="ko-KR">
                <a:solidFill>
                  <a:srgbClr val="FF0000"/>
                </a:solidFill>
                <a:effectLst/>
                <a:ea typeface="Calibri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학교에 가지 못하는 아이들과 학교에 가더라도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피아노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와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같은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접하지 못하는 아이들에게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 통해 음계를 학습하게 하는 효과가 나타나길 기대하며 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제작하게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되었습니다</a:t>
            </a:r>
            <a:r>
              <a:rPr lang="ko-KR" altLang="ko-KR">
                <a:solidFill>
                  <a:schemeClr val="bg1"/>
                </a:solidFill>
                <a:effectLst/>
                <a:ea typeface="Calibri"/>
              </a:rPr>
              <a:t>.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lang="en-US" altLang="ko-KR">
              <a:solidFill>
                <a:srgbClr val="FF0000"/>
              </a:solidFill>
              <a:ea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rgbClr val="FF0000"/>
              </a:solidFill>
              <a:ea typeface="Calibri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캐릭터</a:t>
            </a:r>
            <a:r>
              <a:rPr lang="en-US" altLang="ko-KR"/>
              <a:t>,</a:t>
            </a:r>
            <a:r>
              <a:rPr lang="ko-KR" altLang="en-US"/>
              <a:t>미사일</a:t>
            </a:r>
            <a:r>
              <a:rPr lang="en-US" altLang="ko-KR"/>
              <a:t>,</a:t>
            </a:r>
            <a:r>
              <a:rPr lang="ko-KR" altLang="en-US"/>
              <a:t>폭탄</a:t>
            </a:r>
            <a:r>
              <a:rPr lang="en-US" altLang="ko-KR"/>
              <a:t>,</a:t>
            </a:r>
            <a:r>
              <a:rPr lang="ko-KR" altLang="en-US"/>
              <a:t>배경등 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en-US" altLang="ko-KR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34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소제목 개발환경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기본적으로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통해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옥타브의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음계에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대한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지식을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습득할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음</a:t>
            </a:r>
          </a:p>
          <a:p>
            <a:pPr>
              <a:spcBef>
                <a:spcPct val="0"/>
              </a:spcBef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기능에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충실하기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특정한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들리면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해당되는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건반을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맞추는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것으로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</a:p>
          <a:p>
            <a:pPr>
              <a:spcBef>
                <a:spcPct val="0"/>
              </a:spcBef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점수를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얻을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을 구현</a:t>
            </a:r>
          </a:p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기타소리와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피아노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소리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두가지의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옵션을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지원</a:t>
            </a:r>
            <a:endParaRPr lang="ko-KR" altLang="en-US"/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기본 기능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: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특정한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들리면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해당되는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건반을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맞추는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것으로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점수를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올릴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간단한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en-US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부가기능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: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음계에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대한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지식을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습득하거나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연습할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튜토리얼만으로는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부족한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눌러야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알려주는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서포트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조금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어려운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난이도의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싶은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하드모드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다양한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즐기고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싶은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변경기능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’(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피아노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&lt;-&gt;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기술하지는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않았지만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볼륨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조정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기능도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적용되어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.)</a:t>
            </a: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부가기능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:</a:t>
            </a:r>
            <a:r>
              <a:rPr lang="ko-KR" altLang="en-US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음계에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대한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지식을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습득하거나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연습할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있는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튜토리얼만으로는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부족한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눌러야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음을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알려주는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서포트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조금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어려운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난이도의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게임을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싶은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하드모드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</a:t>
            </a: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다양한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악기를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즐기고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싶은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사람들을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위한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‘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악기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변경기능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’(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피아노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&lt;-&gt;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기술하지는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않았지만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,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볼륨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조정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기능도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적용되어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있습니다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.)</a:t>
            </a:r>
            <a:endParaRPr lang="ko-KR" altLang="ko-KR">
              <a:solidFill>
                <a:schemeClr val="bg1"/>
              </a:solidFill>
              <a:effectLst/>
              <a:ea typeface="맑은 고딕"/>
            </a:endParaRP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점수</a:t>
            </a:r>
            <a:r>
              <a:rPr lang="en-US" altLang="ko-KR">
                <a:solidFill>
                  <a:schemeClr val="bg1"/>
                </a:solidFill>
                <a:effectLst/>
                <a:ea typeface="Calibri"/>
              </a:rPr>
              <a:t>-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기본적으로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정답을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맞출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때마다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1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씩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증가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합니다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.(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남아있는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폭탄은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점수로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환산되지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않으니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유용하게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사용해야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합니다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기회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-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언제나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실전의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기회는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단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한번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뿐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 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연습을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원한다면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튜토리얼이나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서포트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모드를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rgbClr val="FF0000"/>
                </a:solidFill>
                <a:effectLst/>
                <a:ea typeface="맑은 고딕"/>
              </a:rPr>
              <a:t>이용해주세요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필살기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-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시간을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멈춰주는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 </a:t>
            </a:r>
            <a:r>
              <a:rPr lang="ko-KR" altLang="ko-KR">
                <a:solidFill>
                  <a:schemeClr val="bg1"/>
                </a:solidFill>
                <a:effectLst/>
                <a:ea typeface="맑은 고딕"/>
              </a:rPr>
              <a:t>폭탄</a:t>
            </a:r>
            <a:r>
              <a:rPr lang="en-US" altLang="ko-KR">
                <a:solidFill>
                  <a:schemeClr val="bg1"/>
                </a:solidFill>
                <a:effectLst/>
                <a:ea typeface="맑은 고딕"/>
              </a:rPr>
              <a:t>.</a:t>
            </a:r>
            <a:r>
              <a:rPr lang="en-US" altLang="ko-KR">
                <a:solidFill>
                  <a:srgbClr val="FF0000"/>
                </a:solidFill>
                <a:effectLst/>
                <a:ea typeface="맑은 고딕"/>
              </a:rPr>
              <a:t>(</a:t>
            </a:r>
            <a:r>
              <a:rPr lang="ko-KR" altLang="en-US">
                <a:solidFill>
                  <a:srgbClr val="FF0000"/>
                </a:solidFill>
                <a:ea typeface="맑은 고딕"/>
              </a:rPr>
              <a:t>등이 있습니다</a:t>
            </a:r>
            <a:r>
              <a:rPr lang="en-US" altLang="ko-KR">
                <a:solidFill>
                  <a:srgbClr val="FF0000"/>
                </a:solidFill>
                <a:ea typeface="맑은 고딕"/>
              </a:rPr>
              <a:t>.)</a:t>
            </a:r>
            <a:endParaRPr lang="en-US" altLang="ko-KR">
              <a:solidFill>
                <a:srgbClr val="FF0000"/>
              </a:solidFill>
              <a:effectLst/>
              <a:ea typeface="맑은 고딕"/>
            </a:endParaRP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Marcador de notas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인게임 캡쳐</a:t>
            </a:r>
          </a:p>
        </p:txBody>
      </p:sp>
      <p:sp>
        <p:nvSpPr>
          <p:cNvPr id="4" name="Marcador de número de diapositiva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F7AB2CAC-1930-4B00-8118-048A57294B41}" type="slidenum">
              <a:rPr lang="en-US"/>
              <a:pPr lvl="0">
                <a:defRPr/>
              </a:pPr>
              <a:t>13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la 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ro o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s-ES"/>
              <a:t>Haga clic para modificar el estilo de texto del patrón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7/26/2021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uadroTexto 22"/>
          <p:cNvSpPr txBox="1"/>
          <p:nvPr/>
        </p:nvSpPr>
        <p:spPr>
          <a:xfrm>
            <a:off x="7169720" y="2958166"/>
            <a:ext cx="489856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4800" b="1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2</a:t>
            </a:r>
            <a:r>
              <a:rPr lang="ko-KR" altLang="en-US" sz="4800" b="1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조 </a:t>
            </a:r>
            <a:r>
              <a:rPr lang="en-US" altLang="ko-KR" sz="4800" b="1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Catch Tunes</a:t>
            </a:r>
          </a:p>
        </p:txBody>
      </p:sp>
      <p:cxnSp>
        <p:nvCxnSpPr>
          <p:cNvPr id="25" name="Conector recto 24"/>
          <p:cNvCxnSpPr/>
          <p:nvPr/>
        </p:nvCxnSpPr>
        <p:spPr>
          <a:xfrm rot="16200000" flipH="1">
            <a:off x="6862414" y="3395982"/>
            <a:ext cx="573272" cy="0"/>
          </a:xfrm>
          <a:prstGeom prst="line">
            <a:avLst/>
          </a:prstGeom>
          <a:ln w="63500" cap="sq">
            <a:solidFill>
              <a:srgbClr val="D75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04220" y="710459"/>
            <a:ext cx="4290041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s-MX" sz="3200">
              <a:solidFill>
                <a:schemeClr val="bg1"/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44" name="Elipse 6"/>
          <p:cNvSpPr/>
          <p:nvPr/>
        </p:nvSpPr>
        <p:spPr>
          <a:xfrm>
            <a:off x="1408800" y="2857399"/>
            <a:ext cx="249457" cy="249457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009929" y="2310414"/>
            <a:ext cx="1277857" cy="1277857"/>
          </a:xfrm>
          <a:prstGeom prst="rect">
            <a:avLst/>
          </a:prstGeom>
        </p:spPr>
      </p:pic>
      <p:sp>
        <p:nvSpPr>
          <p:cNvPr id="47" name="TextBox 46"/>
          <p:cNvSpPr txBox="1"/>
          <p:nvPr/>
        </p:nvSpPr>
        <p:spPr>
          <a:xfrm>
            <a:off x="3608654" y="2583463"/>
            <a:ext cx="87093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500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or</a:t>
            </a:r>
          </a:p>
        </p:txBody>
      </p:sp>
      <p:pic>
        <p:nvPicPr>
          <p:cNvPr id="48" name="그림 4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18773" y="4413778"/>
            <a:ext cx="1127213" cy="1127213"/>
          </a:xfrm>
          <a:prstGeom prst="rect">
            <a:avLst/>
          </a:prstGeom>
        </p:spPr>
      </p:pic>
      <p:sp>
        <p:nvSpPr>
          <p:cNvPr id="49" name="Elipse 6"/>
          <p:cNvSpPr/>
          <p:nvPr/>
        </p:nvSpPr>
        <p:spPr>
          <a:xfrm>
            <a:off x="1408800" y="4905603"/>
            <a:ext cx="249457" cy="249457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2813597" y="4922673"/>
            <a:ext cx="2142212" cy="109482"/>
          </a:xfrm>
          <a:prstGeom prst="roundRect">
            <a:avLst>
              <a:gd name="adj" fmla="val 16667"/>
            </a:avLst>
          </a:prstGeom>
          <a:noFill/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801215" y="4342349"/>
            <a:ext cx="815197" cy="1238519"/>
          </a:xfrm>
          <a:prstGeom prst="rect">
            <a:avLst/>
          </a:prstGeom>
        </p:spPr>
      </p:pic>
      <p:sp>
        <p:nvSpPr>
          <p:cNvPr id="52" name="모서리가 둥근 직사각형 51"/>
          <p:cNvSpPr/>
          <p:nvPr/>
        </p:nvSpPr>
        <p:spPr>
          <a:xfrm>
            <a:off x="2827813" y="4926563"/>
            <a:ext cx="960727" cy="97909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38100">
            <a:solidFill>
              <a:schemeClr val="dk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04539" y="2306702"/>
            <a:ext cx="1191460" cy="1385776"/>
          </a:xfrm>
          <a:prstGeom prst="rect">
            <a:avLst/>
          </a:prstGeom>
        </p:spPr>
      </p:pic>
      <p:sp>
        <p:nvSpPr>
          <p:cNvPr id="56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2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기본 기능</a:t>
            </a:r>
          </a:p>
        </p:txBody>
      </p:sp>
      <p:cxnSp>
        <p:nvCxnSpPr>
          <p:cNvPr id="63" name="직선 연결선 12"/>
          <p:cNvCxnSpPr/>
          <p:nvPr/>
        </p:nvCxnSpPr>
        <p:spPr>
          <a:xfrm>
            <a:off x="439880" y="1070913"/>
            <a:ext cx="3144530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64" name="TextBox 63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옵션</a:t>
            </a:r>
          </a:p>
        </p:txBody>
      </p:sp>
      <p:sp>
        <p:nvSpPr>
          <p:cNvPr id="65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C4AC3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7" grpId="1" animBg="1"/>
      <p:bldP spid="49" grpId="2" animBg="1"/>
      <p:bldP spid="50" grpId="3" animBg="1"/>
      <p:bldP spid="52" grpId="4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Box 45"/>
          <p:cNvSpPr txBox="1"/>
          <p:nvPr/>
        </p:nvSpPr>
        <p:spPr>
          <a:xfrm>
            <a:off x="2249179" y="5051124"/>
            <a:ext cx="694237" cy="395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2000" dirty="0">
                <a:solidFill>
                  <a:srgbClr val="524654"/>
                </a:solidFill>
                <a:latin typeface="나눔스퀘어 Bold"/>
                <a:ea typeface="나눔스퀘어 Bold"/>
              </a:rPr>
              <a:t>+ 1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698054" y="3027004"/>
            <a:ext cx="1859775" cy="1731350"/>
          </a:xfrm>
          <a:prstGeom prst="rect">
            <a:avLst/>
          </a:prstGeom>
        </p:spPr>
      </p:pic>
      <p:sp>
        <p:nvSpPr>
          <p:cNvPr id="50" name="TextBox 49"/>
          <p:cNvSpPr txBox="1"/>
          <p:nvPr/>
        </p:nvSpPr>
        <p:spPr>
          <a:xfrm>
            <a:off x="2053523" y="2367511"/>
            <a:ext cx="988254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점수</a:t>
            </a: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226299" y="3011876"/>
            <a:ext cx="1717337" cy="1717337"/>
          </a:xfrm>
          <a:prstGeom prst="rect">
            <a:avLst/>
          </a:prstGeom>
        </p:spPr>
      </p:pic>
      <p:sp>
        <p:nvSpPr>
          <p:cNvPr id="52" name="TextBox 51"/>
          <p:cNvSpPr txBox="1"/>
          <p:nvPr/>
        </p:nvSpPr>
        <p:spPr>
          <a:xfrm>
            <a:off x="5570373" y="2380383"/>
            <a:ext cx="9237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>
                <a:solidFill>
                  <a:srgbClr val="524654"/>
                </a:solidFill>
                <a:latin typeface="나눔스퀘어 Bold"/>
                <a:ea typeface="나눔스퀘어 Bold"/>
              </a:rPr>
              <a:t>목숨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308672" y="5044430"/>
            <a:ext cx="1479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rgbClr val="524654"/>
                </a:solidFill>
                <a:latin typeface="나눔스퀘어 Bold"/>
                <a:ea typeface="나눔스퀘어 Bold"/>
              </a:rPr>
              <a:t>Only 1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8686805" y="2380383"/>
            <a:ext cx="144416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500" b="1" dirty="0" err="1">
                <a:solidFill>
                  <a:srgbClr val="524654"/>
                </a:solidFill>
                <a:latin typeface="나눔스퀘어 Bold"/>
                <a:ea typeface="나눔스퀘어 Bold"/>
              </a:rPr>
              <a:t>필살기</a:t>
            </a:r>
            <a:endParaRPr lang="ko-KR" altLang="en-US" sz="2500" b="1" dirty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475752" y="2952798"/>
            <a:ext cx="1761257" cy="1761257"/>
          </a:xfrm>
          <a:prstGeom prst="rect">
            <a:avLst/>
          </a:prstGeom>
        </p:spPr>
      </p:pic>
      <p:sp>
        <p:nvSpPr>
          <p:cNvPr id="56" name="TextBox 55"/>
          <p:cNvSpPr txBox="1"/>
          <p:nvPr/>
        </p:nvSpPr>
        <p:spPr>
          <a:xfrm>
            <a:off x="8822625" y="5044430"/>
            <a:ext cx="1479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2000" dirty="0">
                <a:solidFill>
                  <a:srgbClr val="524654"/>
                </a:solidFill>
                <a:latin typeface="나눔스퀘어 Bold"/>
                <a:ea typeface="나눔스퀘어 Bold"/>
              </a:rPr>
              <a:t>Time Stop</a:t>
            </a:r>
          </a:p>
        </p:txBody>
      </p:sp>
      <p:sp>
        <p:nvSpPr>
          <p:cNvPr id="58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기본 기능</a:t>
            </a:r>
          </a:p>
        </p:txBody>
      </p:sp>
      <p:cxnSp>
        <p:nvCxnSpPr>
          <p:cNvPr id="65" name="직선 연결선 12"/>
          <p:cNvCxnSpPr/>
          <p:nvPr/>
        </p:nvCxnSpPr>
        <p:spPr>
          <a:xfrm>
            <a:off x="439880" y="1070913"/>
            <a:ext cx="3144530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66" name="TextBox 65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정책</a:t>
            </a:r>
          </a:p>
        </p:txBody>
      </p:sp>
      <p:sp>
        <p:nvSpPr>
          <p:cNvPr id="67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C4AC3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50" grpId="1" animBg="1"/>
      <p:bldP spid="52" grpId="2" animBg="1"/>
      <p:bldP spid="53" grpId="3" animBg="1"/>
      <p:bldP spid="54" grpId="4" animBg="1"/>
      <p:bldP spid="56" grpId="5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TextBox 36"/>
          <p:cNvSpPr txBox="1"/>
          <p:nvPr/>
        </p:nvSpPr>
        <p:spPr>
          <a:xfrm>
            <a:off x="2311010" y="4209158"/>
            <a:ext cx="1142755" cy="467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Player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387370" y="2948140"/>
            <a:ext cx="942669" cy="942669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660936" y="2984411"/>
            <a:ext cx="870126" cy="870126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19891" y="2967418"/>
            <a:ext cx="904113" cy="904113"/>
          </a:xfrm>
          <a:prstGeom prst="rect">
            <a:avLst/>
          </a:prstGeom>
        </p:spPr>
      </p:pic>
      <p:sp>
        <p:nvSpPr>
          <p:cNvPr id="52" name="TextBox 36"/>
          <p:cNvSpPr txBox="1"/>
          <p:nvPr/>
        </p:nvSpPr>
        <p:spPr>
          <a:xfrm>
            <a:off x="5489990" y="4209158"/>
            <a:ext cx="1221324" cy="467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Missile</a:t>
            </a:r>
          </a:p>
        </p:txBody>
      </p:sp>
      <p:sp>
        <p:nvSpPr>
          <p:cNvPr id="53" name="TextBox 36"/>
          <p:cNvSpPr txBox="1"/>
          <p:nvPr/>
        </p:nvSpPr>
        <p:spPr>
          <a:xfrm>
            <a:off x="8952651" y="4209158"/>
            <a:ext cx="1082889" cy="46772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ko-KR" sz="25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Bomb</a:t>
            </a:r>
          </a:p>
        </p:txBody>
      </p:sp>
      <p:sp>
        <p:nvSpPr>
          <p:cNvPr id="54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5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0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디자인</a:t>
            </a:r>
          </a:p>
        </p:txBody>
      </p:sp>
      <p:cxnSp>
        <p:nvCxnSpPr>
          <p:cNvPr id="61" name="직선 연결선 12"/>
          <p:cNvCxnSpPr/>
          <p:nvPr/>
        </p:nvCxnSpPr>
        <p:spPr>
          <a:xfrm>
            <a:off x="439880" y="1070913"/>
            <a:ext cx="2727464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62" name="TextBox 61"/>
          <p:cNvSpPr txBox="1"/>
          <p:nvPr/>
        </p:nvSpPr>
        <p:spPr>
          <a:xfrm>
            <a:off x="1126496" y="1344389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캐릭터</a:t>
            </a:r>
          </a:p>
        </p:txBody>
      </p:sp>
      <p:sp>
        <p:nvSpPr>
          <p:cNvPr id="63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2" grpId="1" animBg="1"/>
      <p:bldP spid="53" grpId="2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7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디자인</a:t>
            </a:r>
          </a:p>
        </p:txBody>
      </p:sp>
      <p:cxnSp>
        <p:nvCxnSpPr>
          <p:cNvPr id="58" name="직선 연결선 12"/>
          <p:cNvCxnSpPr/>
          <p:nvPr/>
        </p:nvCxnSpPr>
        <p:spPr>
          <a:xfrm>
            <a:off x="439880" y="1070913"/>
            <a:ext cx="2727464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9" name="TextBox 58"/>
          <p:cNvSpPr txBox="1"/>
          <p:nvPr/>
        </p:nvSpPr>
        <p:spPr>
          <a:xfrm>
            <a:off x="1126496" y="1344389"/>
            <a:ext cx="148951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건반 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(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적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)</a:t>
            </a:r>
          </a:p>
        </p:txBody>
      </p:sp>
      <p:sp>
        <p:nvSpPr>
          <p:cNvPr id="60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3"/>
          <a:srcRect t="26420"/>
          <a:stretch>
            <a:fillRect/>
          </a:stretch>
        </p:blipFill>
        <p:spPr>
          <a:xfrm>
            <a:off x="1548381" y="2474643"/>
            <a:ext cx="3240405" cy="2842845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2" name="TextBox 61"/>
          <p:cNvSpPr txBox="1"/>
          <p:nvPr/>
        </p:nvSpPr>
        <p:spPr>
          <a:xfrm>
            <a:off x="2276674" y="5414149"/>
            <a:ext cx="168922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일반 모드</a:t>
            </a: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rcRect t="30330"/>
          <a:stretch>
            <a:fillRect/>
          </a:stretch>
        </p:blipFill>
        <p:spPr>
          <a:xfrm>
            <a:off x="7336868" y="2458811"/>
            <a:ext cx="3240405" cy="2823703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4" name="TextBox 63"/>
          <p:cNvSpPr txBox="1"/>
          <p:nvPr/>
        </p:nvSpPr>
        <p:spPr>
          <a:xfrm>
            <a:off x="8024321" y="5414149"/>
            <a:ext cx="177281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하드 모드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디자인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2727464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TextBox 48"/>
          <p:cNvSpPr txBox="1"/>
          <p:nvPr/>
        </p:nvSpPr>
        <p:spPr>
          <a:xfrm>
            <a:off x="1126496" y="1344389"/>
            <a:ext cx="15792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메인 화면</a:t>
            </a:r>
          </a:p>
        </p:txBody>
      </p:sp>
      <p:sp>
        <p:nvSpPr>
          <p:cNvPr id="50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/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t="3680"/>
          <a:stretch>
            <a:fillRect/>
          </a:stretch>
        </p:blipFill>
        <p:spPr>
          <a:xfrm>
            <a:off x="4115752" y="1757018"/>
            <a:ext cx="3960495" cy="4547953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52" name="꺾인 연결선 51"/>
          <p:cNvCxnSpPr/>
          <p:nvPr/>
        </p:nvCxnSpPr>
        <p:spPr>
          <a:xfrm flipV="1">
            <a:off x="3112595" y="1940034"/>
            <a:ext cx="941551" cy="481724"/>
          </a:xfrm>
          <a:prstGeom prst="bentConnector3">
            <a:avLst>
              <a:gd name="adj1" fmla="val 50000"/>
            </a:avLst>
          </a:prstGeom>
          <a:ln w="25400">
            <a:solidFill>
              <a:srgbClr val="A2C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276669" y="2213740"/>
            <a:ext cx="103563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524654"/>
                </a:solidFill>
                <a:latin typeface="나눔스퀘어 Bold"/>
                <a:ea typeface="나눔스퀘어 Bold"/>
              </a:rPr>
              <a:t>점수</a:t>
            </a:r>
          </a:p>
        </p:txBody>
      </p:sp>
      <p:cxnSp>
        <p:nvCxnSpPr>
          <p:cNvPr id="55" name="꺾인 연결선 54"/>
          <p:cNvCxnSpPr/>
          <p:nvPr/>
        </p:nvCxnSpPr>
        <p:spPr>
          <a:xfrm>
            <a:off x="8159752" y="1819603"/>
            <a:ext cx="755428" cy="328448"/>
          </a:xfrm>
          <a:prstGeom prst="bentConnector3">
            <a:avLst>
              <a:gd name="adj1" fmla="val 50000"/>
            </a:avLst>
          </a:prstGeom>
          <a:ln w="25400">
            <a:solidFill>
              <a:srgbClr val="A2C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969922" y="1940034"/>
            <a:ext cx="1694968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>
                <a:solidFill>
                  <a:srgbClr val="524654"/>
                </a:solidFill>
                <a:latin typeface="나눔스퀘어 Bold"/>
                <a:ea typeface="나눔스퀘어 Bold"/>
              </a:rPr>
              <a:t>필살기 수</a:t>
            </a:r>
          </a:p>
        </p:txBody>
      </p:sp>
      <p:cxnSp>
        <p:nvCxnSpPr>
          <p:cNvPr id="57" name="꺾인 연결선 56"/>
          <p:cNvCxnSpPr>
            <a:endCxn id="18" idx="2"/>
          </p:cNvCxnSpPr>
          <p:nvPr/>
        </p:nvCxnSpPr>
        <p:spPr>
          <a:xfrm>
            <a:off x="2481943" y="5411755"/>
            <a:ext cx="3228402" cy="726134"/>
          </a:xfrm>
          <a:prstGeom prst="bentConnector3">
            <a:avLst>
              <a:gd name="adj1" fmla="val 45087"/>
            </a:avLst>
          </a:prstGeom>
          <a:ln w="25400">
            <a:solidFill>
              <a:srgbClr val="A2C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1138335" y="5169891"/>
            <a:ext cx="148145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300" dirty="0">
                <a:solidFill>
                  <a:srgbClr val="524654"/>
                </a:solidFill>
                <a:latin typeface="나눔스퀘어 Bold"/>
                <a:ea typeface="나눔스퀘어 Bold"/>
              </a:rPr>
              <a:t>플레이어</a:t>
            </a:r>
          </a:p>
        </p:txBody>
      </p:sp>
      <p:sp>
        <p:nvSpPr>
          <p:cNvPr id="16" name="Elipse 8"/>
          <p:cNvSpPr/>
          <p:nvPr/>
        </p:nvSpPr>
        <p:spPr>
          <a:xfrm>
            <a:off x="7081938" y="1362269"/>
            <a:ext cx="1065338" cy="995071"/>
          </a:xfrm>
          <a:prstGeom prst="ellipse">
            <a:avLst/>
          </a:prstGeom>
          <a:noFill/>
          <a:ln w="38100" cap="rnd" cmpd="sng" algn="ctr">
            <a:solidFill>
              <a:srgbClr val="A2C66C"/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Elipse 8"/>
          <p:cNvSpPr/>
          <p:nvPr/>
        </p:nvSpPr>
        <p:spPr>
          <a:xfrm>
            <a:off x="4058822" y="1427584"/>
            <a:ext cx="995411" cy="929756"/>
          </a:xfrm>
          <a:prstGeom prst="ellipse">
            <a:avLst/>
          </a:prstGeom>
          <a:noFill/>
          <a:ln w="38100" cap="rnd" cmpd="sng" algn="ctr">
            <a:solidFill>
              <a:srgbClr val="A2C66C"/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" name="Elipse 8"/>
          <p:cNvSpPr/>
          <p:nvPr/>
        </p:nvSpPr>
        <p:spPr>
          <a:xfrm>
            <a:off x="5710345" y="5794309"/>
            <a:ext cx="735683" cy="687159"/>
          </a:xfrm>
          <a:prstGeom prst="ellipse">
            <a:avLst/>
          </a:prstGeom>
          <a:noFill/>
          <a:ln w="38100" cap="rnd" cmpd="sng" algn="ctr">
            <a:solidFill>
              <a:srgbClr val="A2C66C"/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1" animBg="1"/>
      <p:bldP spid="55" grpId="2" animBg="1"/>
      <p:bldP spid="56" grpId="3" animBg="1"/>
      <p:bldP spid="57" grpId="4" animBg="1"/>
      <p:bldP spid="58" grpId="5" animBg="1"/>
      <p:bldP spid="16" grpId="0" animBg="1"/>
      <p:bldP spid="1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/>
          <p:cNvSpPr txBox="1"/>
          <p:nvPr/>
        </p:nvSpPr>
        <p:spPr>
          <a:xfrm>
            <a:off x="4004220" y="710459"/>
            <a:ext cx="4290041" cy="584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endParaRPr lang="es-MX" sz="3200">
              <a:solidFill>
                <a:schemeClr val="bg1"/>
              </a:solidFill>
              <a:latin typeface="Segoe UI"/>
              <a:ea typeface="Segoe UI"/>
              <a:cs typeface="Segoe UI"/>
            </a:endParaRPr>
          </a:p>
        </p:txBody>
      </p:sp>
      <p:sp>
        <p:nvSpPr>
          <p:cNvPr id="48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1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2" name="TextBox 51"/>
          <p:cNvSpPr txBox="1"/>
          <p:nvPr/>
        </p:nvSpPr>
        <p:spPr>
          <a:xfrm>
            <a:off x="1126496" y="1344389"/>
            <a:ext cx="15792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기본 화면</a:t>
            </a:r>
          </a:p>
        </p:txBody>
      </p:sp>
      <p:sp>
        <p:nvSpPr>
          <p:cNvPr id="53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55" name="직선 화살표 연결선 54"/>
          <p:cNvCxnSpPr/>
          <p:nvPr/>
        </p:nvCxnSpPr>
        <p:spPr>
          <a:xfrm rot="16200000" flipH="1">
            <a:off x="2865838" y="3095497"/>
            <a:ext cx="1785408" cy="0"/>
          </a:xfrm>
          <a:prstGeom prst="straightConnector1">
            <a:avLst/>
          </a:prstGeom>
          <a:ln w="63500">
            <a:solidFill>
              <a:srgbClr val="A2C6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2817851" y="2680078"/>
            <a:ext cx="946065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건반</a:t>
            </a:r>
          </a:p>
        </p:txBody>
      </p:sp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135909" y="1768425"/>
            <a:ext cx="3960495" cy="4539249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58" name="직선 화살표 연결선 57"/>
          <p:cNvCxnSpPr/>
          <p:nvPr/>
        </p:nvCxnSpPr>
        <p:spPr>
          <a:xfrm rot="16200000">
            <a:off x="5898930" y="5164300"/>
            <a:ext cx="1083880" cy="0"/>
          </a:xfrm>
          <a:prstGeom prst="straightConnector1">
            <a:avLst/>
          </a:prstGeom>
          <a:ln w="50800">
            <a:solidFill>
              <a:schemeClr val="lt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655374" y="4836887"/>
            <a:ext cx="127564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chemeClr val="lt1"/>
                </a:solidFill>
                <a:latin typeface="나눔스퀘어 Bold"/>
                <a:ea typeface="나눔스퀘어 Bold"/>
              </a:rPr>
              <a:t>미사일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1" animBg="1"/>
      <p:bldP spid="58" grpId="2" animBg="1"/>
      <p:bldP spid="59" grpId="3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0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1" name="TextBox 50"/>
          <p:cNvSpPr txBox="1"/>
          <p:nvPr/>
        </p:nvSpPr>
        <p:spPr>
          <a:xfrm>
            <a:off x="1126496" y="1344389"/>
            <a:ext cx="114646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필살기</a:t>
            </a:r>
          </a:p>
        </p:txBody>
      </p:sp>
      <p:sp>
        <p:nvSpPr>
          <p:cNvPr id="52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rcRect l="230" r="900"/>
          <a:stretch>
            <a:fillRect/>
          </a:stretch>
        </p:blipFill>
        <p:spPr>
          <a:xfrm>
            <a:off x="4134802" y="1768038"/>
            <a:ext cx="3960495" cy="4545348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55" name="직선 연결선 54"/>
          <p:cNvCxnSpPr/>
          <p:nvPr/>
        </p:nvCxnSpPr>
        <p:spPr>
          <a:xfrm flipV="1">
            <a:off x="7893698" y="4040486"/>
            <a:ext cx="834987" cy="466200"/>
          </a:xfrm>
          <a:prstGeom prst="line">
            <a:avLst/>
          </a:prstGeom>
          <a:ln w="25400">
            <a:solidFill>
              <a:srgbClr val="A2C6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TextBox 55"/>
          <p:cNvSpPr txBox="1"/>
          <p:nvPr/>
        </p:nvSpPr>
        <p:spPr>
          <a:xfrm>
            <a:off x="8757445" y="3763958"/>
            <a:ext cx="1087595" cy="46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필살기</a:t>
            </a:r>
          </a:p>
        </p:txBody>
      </p:sp>
      <p:sp>
        <p:nvSpPr>
          <p:cNvPr id="12" name="Elipse 8"/>
          <p:cNvSpPr/>
          <p:nvPr/>
        </p:nvSpPr>
        <p:spPr>
          <a:xfrm>
            <a:off x="6913989" y="4124129"/>
            <a:ext cx="995411" cy="929756"/>
          </a:xfrm>
          <a:prstGeom prst="ellipse">
            <a:avLst/>
          </a:prstGeom>
          <a:noFill/>
          <a:ln w="38100" cap="rnd" cmpd="sng" algn="ctr">
            <a:solidFill>
              <a:srgbClr val="A2C66C"/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1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ector recto 4"/>
          <p:cNvCxnSpPr/>
          <p:nvPr/>
        </p:nvCxnSpPr>
        <p:spPr>
          <a:xfrm rot="16200000" flipH="1" flipV="1">
            <a:off x="2937412" y="3445431"/>
            <a:ext cx="6317178" cy="0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4" name="Elipse 8"/>
          <p:cNvSpPr/>
          <p:nvPr/>
        </p:nvSpPr>
        <p:spPr>
          <a:xfrm>
            <a:off x="5877950" y="1271012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58337" y="2100013"/>
            <a:ext cx="3600450" cy="41148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7" name="TextBox 46"/>
          <p:cNvSpPr txBox="1"/>
          <p:nvPr/>
        </p:nvSpPr>
        <p:spPr>
          <a:xfrm>
            <a:off x="7432659" y="1980815"/>
            <a:ext cx="1450356" cy="46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음량 조절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7432659" y="2816483"/>
            <a:ext cx="1736106" cy="46773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난이도 선택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32659" y="3693385"/>
            <a:ext cx="1736106" cy="46713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서포트 모드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432659" y="4583672"/>
            <a:ext cx="2021856" cy="4721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튜토리얼 모드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7432659" y="5516518"/>
            <a:ext cx="1450356" cy="4658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악기 선택</a:t>
            </a:r>
          </a:p>
        </p:txBody>
      </p:sp>
      <p:sp>
        <p:nvSpPr>
          <p:cNvPr id="61" name="Elipse 8"/>
          <p:cNvSpPr/>
          <p:nvPr/>
        </p:nvSpPr>
        <p:spPr>
          <a:xfrm>
            <a:off x="7130634" y="2113165"/>
            <a:ext cx="237178" cy="237178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6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Elipse 8"/>
          <p:cNvSpPr/>
          <p:nvPr/>
        </p:nvSpPr>
        <p:spPr>
          <a:xfrm>
            <a:off x="7130634" y="2931338"/>
            <a:ext cx="237178" cy="237178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9" name="Elipse 8"/>
          <p:cNvSpPr/>
          <p:nvPr/>
        </p:nvSpPr>
        <p:spPr>
          <a:xfrm>
            <a:off x="7130634" y="3798357"/>
            <a:ext cx="237178" cy="237178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0" name="Elipse 8"/>
          <p:cNvSpPr/>
          <p:nvPr/>
        </p:nvSpPr>
        <p:spPr>
          <a:xfrm>
            <a:off x="7130634" y="4714222"/>
            <a:ext cx="237178" cy="237178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1" name="Elipse 8"/>
          <p:cNvSpPr/>
          <p:nvPr/>
        </p:nvSpPr>
        <p:spPr>
          <a:xfrm>
            <a:off x="7130634" y="5642300"/>
            <a:ext cx="237178" cy="237178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2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73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74" name="TextBox 73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옵션</a:t>
            </a:r>
          </a:p>
        </p:txBody>
      </p:sp>
      <p:sp>
        <p:nvSpPr>
          <p:cNvPr id="75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6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8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9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50" grpId="1" animBg="1"/>
      <p:bldP spid="52" grpId="2" animBg="1"/>
      <p:bldP spid="54" grpId="3" animBg="1"/>
      <p:bldP spid="56" grpId="4" animBg="1"/>
      <p:bldP spid="61" grpId="5" animBg="1"/>
      <p:bldP spid="68" grpId="6" animBg="1"/>
      <p:bldP spid="69" grpId="7" animBg="1"/>
      <p:bldP spid="70" grpId="8" animBg="1"/>
      <p:bldP spid="71" grpId="9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Conector recto 4"/>
          <p:cNvCxnSpPr/>
          <p:nvPr/>
        </p:nvCxnSpPr>
        <p:spPr>
          <a:xfrm rot="16200000" flipH="1">
            <a:off x="2970227" y="3412596"/>
            <a:ext cx="6251547" cy="0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4" name="Elipse 8"/>
          <p:cNvSpPr/>
          <p:nvPr/>
        </p:nvSpPr>
        <p:spPr>
          <a:xfrm>
            <a:off x="5877950" y="2455519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360146" y="2105178"/>
            <a:ext cx="3600450" cy="41148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60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61" name="TextBox 60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볼륨</a:t>
            </a:r>
          </a:p>
        </p:txBody>
      </p:sp>
      <p:sp>
        <p:nvSpPr>
          <p:cNvPr id="62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12652" y="2865364"/>
            <a:ext cx="1127213" cy="1127213"/>
          </a:xfrm>
          <a:prstGeom prst="rect">
            <a:avLst/>
          </a:prstGeom>
        </p:spPr>
      </p:pic>
      <p:sp>
        <p:nvSpPr>
          <p:cNvPr id="64" name="모서리가 둥근 직사각형 63"/>
          <p:cNvSpPr/>
          <p:nvPr/>
        </p:nvSpPr>
        <p:spPr>
          <a:xfrm>
            <a:off x="7793201" y="3374259"/>
            <a:ext cx="2142212" cy="109482"/>
          </a:xfrm>
          <a:prstGeom prst="roundRect">
            <a:avLst>
              <a:gd name="adj" fmla="val 16667"/>
            </a:avLst>
          </a:prstGeom>
          <a:noFill/>
          <a:ln w="381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695094" y="2793935"/>
            <a:ext cx="815197" cy="1238519"/>
          </a:xfrm>
          <a:prstGeom prst="rect">
            <a:avLst/>
          </a:prstGeom>
        </p:spPr>
      </p:pic>
      <p:sp>
        <p:nvSpPr>
          <p:cNvPr id="66" name="모서리가 둥근 직사각형 65"/>
          <p:cNvSpPr/>
          <p:nvPr/>
        </p:nvSpPr>
        <p:spPr>
          <a:xfrm>
            <a:off x="7807417" y="3369125"/>
            <a:ext cx="960727" cy="106933"/>
          </a:xfrm>
          <a:prstGeom prst="roundRect">
            <a:avLst>
              <a:gd name="adj" fmla="val 16667"/>
            </a:avLst>
          </a:prstGeom>
          <a:solidFill>
            <a:srgbClr val="000000">
              <a:alpha val="100000"/>
            </a:srgbClr>
          </a:solidFill>
          <a:ln w="381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6838650" y="4168777"/>
            <a:ext cx="701340" cy="467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0.1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0416874" y="4168777"/>
            <a:ext cx="409241" cy="4679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1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6" grpId="1" animBg="1"/>
      <p:bldP spid="67" grpId="2" animBg="1"/>
      <p:bldP spid="68" grpId="3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cto 4"/>
          <p:cNvCxnSpPr/>
          <p:nvPr/>
        </p:nvCxnSpPr>
        <p:spPr>
          <a:xfrm rot="16200000" flipH="1" flipV="1">
            <a:off x="2937403" y="3434473"/>
            <a:ext cx="6317197" cy="0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5" name="Elipse 8"/>
          <p:cNvSpPr/>
          <p:nvPr/>
        </p:nvSpPr>
        <p:spPr>
          <a:xfrm>
            <a:off x="5877950" y="3429000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3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4" name="TextBox 53"/>
          <p:cNvSpPr txBox="1"/>
          <p:nvPr/>
        </p:nvSpPr>
        <p:spPr>
          <a:xfrm>
            <a:off x="1126496" y="1344389"/>
            <a:ext cx="201792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524654"/>
                </a:solidFill>
                <a:latin typeface="나눔스퀘어 Bold"/>
                <a:ea typeface="나눔스퀘어 Bold"/>
              </a:rPr>
              <a:t>노멀모드</a:t>
            </a:r>
            <a:endParaRPr kumimoji="0" lang="ko-KR" altLang="en-US" sz="2500" b="1" i="0" u="none" strike="noStrike" kern="1200" cap="none" spc="0" normalizeH="0" baseline="0" dirty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5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0374" y="1344389"/>
            <a:ext cx="179764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하드모드</a:t>
            </a:r>
          </a:p>
        </p:txBody>
      </p:sp>
      <p:sp>
        <p:nvSpPr>
          <p:cNvPr id="57" name="직사각형 22"/>
          <p:cNvSpPr/>
          <p:nvPr/>
        </p:nvSpPr>
        <p:spPr>
          <a:xfrm>
            <a:off x="6909404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3"/>
          <a:srcRect t="3380"/>
          <a:stretch>
            <a:fillRect/>
          </a:stretch>
        </p:blipFill>
        <p:spPr>
          <a:xfrm>
            <a:off x="1165253" y="2031060"/>
            <a:ext cx="3800519" cy="4377903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4"/>
          <a:srcRect t="3880"/>
          <a:stretch>
            <a:fillRect/>
          </a:stretch>
        </p:blipFill>
        <p:spPr>
          <a:xfrm>
            <a:off x="6998591" y="2047322"/>
            <a:ext cx="3788008" cy="4334620"/>
          </a:xfrm>
          <a:prstGeom prst="rect">
            <a:avLst/>
          </a:prstGeom>
          <a:effectLst>
            <a:softEdge rad="38100"/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lipse 2"/>
          <p:cNvSpPr/>
          <p:nvPr/>
        </p:nvSpPr>
        <p:spPr>
          <a:xfrm>
            <a:off x="1380529" y="1832158"/>
            <a:ext cx="303550" cy="303550"/>
          </a:xfrm>
          <a:prstGeom prst="ellipse">
            <a:avLst/>
          </a:prstGeom>
          <a:solidFill>
            <a:srgbClr val="218D94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909634" y="1693647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팀원</a:t>
            </a:r>
          </a:p>
        </p:txBody>
      </p:sp>
      <p:cxnSp>
        <p:nvCxnSpPr>
          <p:cNvPr id="20" name="직선 연결선 19"/>
          <p:cNvCxnSpPr/>
          <p:nvPr/>
        </p:nvCxnSpPr>
        <p:spPr>
          <a:xfrm>
            <a:off x="1868188" y="2193324"/>
            <a:ext cx="140513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909634" y="3367987"/>
            <a:ext cx="18582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기본 기능</a:t>
            </a:r>
            <a:endParaRPr lang="en-US" altLang="ko-KR" sz="3000" b="1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1868187" y="3886714"/>
            <a:ext cx="221647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1909630" y="4262307"/>
            <a:ext cx="1338828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디자인</a:t>
            </a:r>
          </a:p>
        </p:txBody>
      </p:sp>
      <p:cxnSp>
        <p:nvCxnSpPr>
          <p:cNvPr id="26" name="직선 연결선 25"/>
          <p:cNvCxnSpPr/>
          <p:nvPr/>
        </p:nvCxnSpPr>
        <p:spPr>
          <a:xfrm>
            <a:off x="1868187" y="4761984"/>
            <a:ext cx="172820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1909634" y="2536383"/>
            <a:ext cx="954107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기획</a:t>
            </a:r>
          </a:p>
        </p:txBody>
      </p:sp>
      <p:cxnSp>
        <p:nvCxnSpPr>
          <p:cNvPr id="31" name="직선 연결선 30"/>
          <p:cNvCxnSpPr/>
          <p:nvPr/>
        </p:nvCxnSpPr>
        <p:spPr>
          <a:xfrm>
            <a:off x="1868188" y="3036060"/>
            <a:ext cx="140513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909634" y="5142454"/>
            <a:ext cx="18582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기능 설명</a:t>
            </a:r>
          </a:p>
        </p:txBody>
      </p:sp>
      <p:cxnSp>
        <p:nvCxnSpPr>
          <p:cNvPr id="33" name="직선 연결선 32"/>
          <p:cNvCxnSpPr/>
          <p:nvPr/>
        </p:nvCxnSpPr>
        <p:spPr>
          <a:xfrm>
            <a:off x="1868188" y="5642131"/>
            <a:ext cx="140513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2" name="TextBox 14"/>
          <p:cNvSpPr txBox="1"/>
          <p:nvPr/>
        </p:nvSpPr>
        <p:spPr>
          <a:xfrm>
            <a:off x="7579809" y="2155554"/>
            <a:ext cx="1091917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 dirty="0">
                <a:solidFill>
                  <a:srgbClr val="524654"/>
                </a:solidFill>
                <a:latin typeface="나눔스퀘어 Bold"/>
                <a:ea typeface="나눔스퀘어 Bold"/>
              </a:rPr>
              <a:t>모듈</a:t>
            </a:r>
          </a:p>
        </p:txBody>
      </p:sp>
      <p:cxnSp>
        <p:nvCxnSpPr>
          <p:cNvPr id="43" name="직선 연결선 19"/>
          <p:cNvCxnSpPr/>
          <p:nvPr/>
        </p:nvCxnSpPr>
        <p:spPr>
          <a:xfrm>
            <a:off x="7538364" y="2655231"/>
            <a:ext cx="1405130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22"/>
          <p:cNvSpPr txBox="1"/>
          <p:nvPr/>
        </p:nvSpPr>
        <p:spPr>
          <a:xfrm>
            <a:off x="7579809" y="3829894"/>
            <a:ext cx="185820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게임 소스</a:t>
            </a:r>
          </a:p>
        </p:txBody>
      </p:sp>
      <p:cxnSp>
        <p:nvCxnSpPr>
          <p:cNvPr id="45" name="직선 연결선 23"/>
          <p:cNvCxnSpPr/>
          <p:nvPr/>
        </p:nvCxnSpPr>
        <p:spPr>
          <a:xfrm>
            <a:off x="7538363" y="4348621"/>
            <a:ext cx="221647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24"/>
          <p:cNvSpPr txBox="1"/>
          <p:nvPr/>
        </p:nvSpPr>
        <p:spPr>
          <a:xfrm>
            <a:off x="7579806" y="4724214"/>
            <a:ext cx="12298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Q&amp;A</a:t>
            </a:r>
          </a:p>
        </p:txBody>
      </p:sp>
      <p:cxnSp>
        <p:nvCxnSpPr>
          <p:cNvPr id="47" name="직선 연결선 25"/>
          <p:cNvCxnSpPr/>
          <p:nvPr/>
        </p:nvCxnSpPr>
        <p:spPr>
          <a:xfrm>
            <a:off x="7538363" y="5223891"/>
            <a:ext cx="1728203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29"/>
          <p:cNvSpPr txBox="1"/>
          <p:nvPr/>
        </p:nvSpPr>
        <p:spPr>
          <a:xfrm>
            <a:off x="7579810" y="2998290"/>
            <a:ext cx="226522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3000" b="1">
                <a:solidFill>
                  <a:srgbClr val="524654"/>
                </a:solidFill>
                <a:latin typeface="나눔스퀘어 Bold"/>
                <a:ea typeface="나눔스퀘어 Bold"/>
              </a:rPr>
              <a:t>플로우 차트</a:t>
            </a:r>
          </a:p>
        </p:txBody>
      </p:sp>
      <p:cxnSp>
        <p:nvCxnSpPr>
          <p:cNvPr id="49" name="직선 연결선 30"/>
          <p:cNvCxnSpPr/>
          <p:nvPr/>
        </p:nvCxnSpPr>
        <p:spPr>
          <a:xfrm>
            <a:off x="7538365" y="3497967"/>
            <a:ext cx="2362266" cy="0"/>
          </a:xfrm>
          <a:prstGeom prst="line">
            <a:avLst/>
          </a:prstGeom>
          <a:ln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Elipse 2"/>
          <p:cNvSpPr/>
          <p:nvPr/>
        </p:nvSpPr>
        <p:spPr>
          <a:xfrm>
            <a:off x="1380529" y="2663543"/>
            <a:ext cx="303550" cy="303550"/>
          </a:xfrm>
          <a:prstGeom prst="ellipse">
            <a:avLst/>
          </a:prstGeom>
          <a:solidFill>
            <a:srgbClr val="A2C66C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4" name="Elipse 2"/>
          <p:cNvSpPr/>
          <p:nvPr/>
        </p:nvSpPr>
        <p:spPr>
          <a:xfrm>
            <a:off x="1380529" y="3518350"/>
            <a:ext cx="303550" cy="303550"/>
          </a:xfrm>
          <a:prstGeom prst="ellipse">
            <a:avLst/>
          </a:prstGeom>
          <a:solidFill>
            <a:srgbClr val="C6C26C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5" name="Elipse 2"/>
          <p:cNvSpPr/>
          <p:nvPr/>
        </p:nvSpPr>
        <p:spPr>
          <a:xfrm>
            <a:off x="1380529" y="4397581"/>
            <a:ext cx="303550" cy="303550"/>
          </a:xfrm>
          <a:prstGeom prst="ellipse">
            <a:avLst/>
          </a:prstGeom>
          <a:solidFill>
            <a:srgbClr val="C4AC30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6" name="Elipse 2"/>
          <p:cNvSpPr/>
          <p:nvPr/>
        </p:nvSpPr>
        <p:spPr>
          <a:xfrm>
            <a:off x="1380529" y="5264600"/>
            <a:ext cx="303550" cy="303550"/>
          </a:xfrm>
          <a:prstGeom prst="ellipse">
            <a:avLst/>
          </a:prstGeom>
          <a:solidFill>
            <a:srgbClr val="D75034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7" name="Elipse 2"/>
          <p:cNvSpPr/>
          <p:nvPr/>
        </p:nvSpPr>
        <p:spPr>
          <a:xfrm>
            <a:off x="7119953" y="2294065"/>
            <a:ext cx="303550" cy="303550"/>
          </a:xfrm>
          <a:prstGeom prst="ellipse">
            <a:avLst/>
          </a:prstGeom>
          <a:solidFill>
            <a:srgbClr val="D75034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1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8" name="Elipse 2"/>
          <p:cNvSpPr/>
          <p:nvPr/>
        </p:nvSpPr>
        <p:spPr>
          <a:xfrm>
            <a:off x="7119953" y="3125450"/>
            <a:ext cx="303550" cy="303550"/>
          </a:xfrm>
          <a:prstGeom prst="ellipse">
            <a:avLst/>
          </a:prstGeom>
          <a:solidFill>
            <a:srgbClr val="C4AC30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1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9" name="Elipse 2"/>
          <p:cNvSpPr/>
          <p:nvPr/>
        </p:nvSpPr>
        <p:spPr>
          <a:xfrm>
            <a:off x="7119953" y="3980257"/>
            <a:ext cx="303550" cy="303550"/>
          </a:xfrm>
          <a:prstGeom prst="ellipse">
            <a:avLst/>
          </a:prstGeom>
          <a:solidFill>
            <a:srgbClr val="C6C26C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1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0" name="Elipse 2"/>
          <p:cNvSpPr/>
          <p:nvPr/>
        </p:nvSpPr>
        <p:spPr>
          <a:xfrm>
            <a:off x="7119953" y="4859488"/>
            <a:ext cx="303550" cy="303550"/>
          </a:xfrm>
          <a:prstGeom prst="ellipse">
            <a:avLst/>
          </a:prstGeom>
          <a:solidFill>
            <a:srgbClr val="218D94">
              <a:alpha val="100000"/>
            </a:srgbClr>
          </a:solidFill>
          <a:ln w="19050" cap="rnd" cmpd="sng" algn="ctr">
            <a:noFill/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1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2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4500" b="1" i="0" u="none" strike="noStrike" kern="1200" cap="none" spc="0" normalizeH="0" baseline="0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Contents</a:t>
            </a:r>
          </a:p>
        </p:txBody>
      </p:sp>
      <p:cxnSp>
        <p:nvCxnSpPr>
          <p:cNvPr id="73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cto 4"/>
          <p:cNvCxnSpPr/>
          <p:nvPr/>
        </p:nvCxnSpPr>
        <p:spPr>
          <a:xfrm rot="16200000" flipH="1" flipV="1">
            <a:off x="2952278" y="3394587"/>
            <a:ext cx="6287449" cy="0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5" name="Elipse 8"/>
          <p:cNvSpPr/>
          <p:nvPr/>
        </p:nvSpPr>
        <p:spPr>
          <a:xfrm>
            <a:off x="5877950" y="4448219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50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2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3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4" name="TextBox 53"/>
          <p:cNvSpPr txBox="1"/>
          <p:nvPr/>
        </p:nvSpPr>
        <p:spPr>
          <a:xfrm>
            <a:off x="1126496" y="1344389"/>
            <a:ext cx="280169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524654"/>
                </a:solidFill>
                <a:latin typeface="나눔스퀘어 Bold"/>
                <a:ea typeface="나눔스퀘어 Bold"/>
              </a:rPr>
              <a:t>서포트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 모드 </a:t>
            </a:r>
            <a:r>
              <a:rPr kumimoji="0" lang="en-US" altLang="ko-KR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ON</a:t>
            </a:r>
          </a:p>
        </p:txBody>
      </p:sp>
      <p:sp>
        <p:nvSpPr>
          <p:cNvPr id="55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7290373" y="1344389"/>
            <a:ext cx="289865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524654"/>
                </a:solidFill>
                <a:latin typeface="나눔스퀘어 Bold"/>
                <a:ea typeface="나눔스퀘어 Bold"/>
              </a:rPr>
              <a:t>서포트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 모드 </a:t>
            </a:r>
            <a:r>
              <a:rPr kumimoji="0" lang="en-US" altLang="ko-KR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OFF</a:t>
            </a:r>
          </a:p>
        </p:txBody>
      </p:sp>
      <p:sp>
        <p:nvSpPr>
          <p:cNvPr id="57" name="직사각형 22"/>
          <p:cNvSpPr/>
          <p:nvPr/>
        </p:nvSpPr>
        <p:spPr>
          <a:xfrm>
            <a:off x="6909404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9" name="그림 5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73627" y="2013858"/>
            <a:ext cx="3820755" cy="438149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787061" y="2020661"/>
            <a:ext cx="3816477" cy="4364034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1" name="Elipse 8"/>
          <p:cNvSpPr/>
          <p:nvPr/>
        </p:nvSpPr>
        <p:spPr>
          <a:xfrm>
            <a:off x="3929156" y="3933534"/>
            <a:ext cx="709805" cy="709805"/>
          </a:xfrm>
          <a:prstGeom prst="ellipse">
            <a:avLst/>
          </a:prstGeom>
          <a:noFill/>
          <a:ln w="38100" cap="rnd" cmpd="sng" algn="ctr">
            <a:solidFill>
              <a:srgbClr val="FFFFFF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Conector recto 4"/>
          <p:cNvCxnSpPr/>
          <p:nvPr/>
        </p:nvCxnSpPr>
        <p:spPr>
          <a:xfrm rot="16200000" flipH="1" flipV="1">
            <a:off x="2937394" y="3423554"/>
            <a:ext cx="6317217" cy="0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5" name="Elipse 8"/>
          <p:cNvSpPr/>
          <p:nvPr/>
        </p:nvSpPr>
        <p:spPr>
          <a:xfrm>
            <a:off x="5877950" y="4981619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46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383318" y="2087506"/>
            <a:ext cx="3600450" cy="4114800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2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3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4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5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6" name="TextBox 55"/>
          <p:cNvSpPr txBox="1"/>
          <p:nvPr/>
        </p:nvSpPr>
        <p:spPr>
          <a:xfrm>
            <a:off x="1126496" y="1344389"/>
            <a:ext cx="2708386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 err="1">
                <a:solidFill>
                  <a:srgbClr val="524654"/>
                </a:solidFill>
                <a:latin typeface="나눔스퀘어 Bold"/>
                <a:ea typeface="나눔스퀘어 Bold"/>
              </a:rPr>
              <a:t>튜토리얼</a:t>
            </a: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 모드</a:t>
            </a:r>
          </a:p>
        </p:txBody>
      </p:sp>
      <p:sp>
        <p:nvSpPr>
          <p:cNvPr id="57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50193" y="3429000"/>
            <a:ext cx="3982005" cy="70494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1" name="TextBox 60"/>
          <p:cNvSpPr txBox="1"/>
          <p:nvPr/>
        </p:nvSpPr>
        <p:spPr>
          <a:xfrm>
            <a:off x="2313373" y="2359579"/>
            <a:ext cx="1492301" cy="470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버튼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8331500" y="1330442"/>
            <a:ext cx="1492301" cy="470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내부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Elipse 3"/>
          <p:cNvSpPr/>
          <p:nvPr/>
        </p:nvSpPr>
        <p:spPr>
          <a:xfrm>
            <a:off x="5877950" y="5735517"/>
            <a:ext cx="436099" cy="436099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D750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cxnSp>
        <p:nvCxnSpPr>
          <p:cNvPr id="46" name="Conector recto 4"/>
          <p:cNvCxnSpPr>
            <a:stCxn id="50" idx="0"/>
            <a:endCxn id="45" idx="0"/>
          </p:cNvCxnSpPr>
          <p:nvPr/>
        </p:nvCxnSpPr>
        <p:spPr>
          <a:xfrm rot="16200000" flipH="1">
            <a:off x="3347743" y="2987259"/>
            <a:ext cx="5493629" cy="2886"/>
          </a:xfrm>
          <a:prstGeom prst="line">
            <a:avLst/>
          </a:prstGeom>
          <a:noFill/>
          <a:ln w="38100" cap="rnd" cmpd="sng" algn="ctr">
            <a:solidFill>
              <a:srgbClr val="7E8C8D">
                <a:alpha val="100000"/>
              </a:srgbClr>
            </a:solidFill>
            <a:prstDash val="sysDash"/>
          </a:ln>
        </p:spPr>
      </p:cxnSp>
      <p:sp>
        <p:nvSpPr>
          <p:cNvPr id="49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0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1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52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3" name="TextBox 52"/>
          <p:cNvSpPr txBox="1"/>
          <p:nvPr/>
        </p:nvSpPr>
        <p:spPr>
          <a:xfrm>
            <a:off x="1126495" y="1344389"/>
            <a:ext cx="197126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악기 선택</a:t>
            </a:r>
          </a:p>
        </p:txBody>
      </p:sp>
      <p:sp>
        <p:nvSpPr>
          <p:cNvPr id="54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80588" y="2122383"/>
            <a:ext cx="4565741" cy="3279986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862979" y="2114218"/>
            <a:ext cx="4565730" cy="3279978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57" name="TextBox 56"/>
          <p:cNvSpPr txBox="1"/>
          <p:nvPr/>
        </p:nvSpPr>
        <p:spPr>
          <a:xfrm>
            <a:off x="2249658" y="5623699"/>
            <a:ext cx="1492301" cy="470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기타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8434886" y="5623699"/>
            <a:ext cx="1492300" cy="4703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피아노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97833" y="3024317"/>
            <a:ext cx="2160887" cy="2160887"/>
          </a:xfrm>
          <a:prstGeom prst="rect">
            <a:avLst/>
          </a:prstGeom>
        </p:spPr>
      </p:pic>
      <p:sp>
        <p:nvSpPr>
          <p:cNvPr id="54" name="TextBox 53"/>
          <p:cNvSpPr txBox="1"/>
          <p:nvPr/>
        </p:nvSpPr>
        <p:spPr>
          <a:xfrm>
            <a:off x="2037689" y="5191425"/>
            <a:ext cx="69423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UP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615177" y="2529436"/>
            <a:ext cx="1417267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스피드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217538" y="2542308"/>
            <a:ext cx="110861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점수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022922" y="5206355"/>
            <a:ext cx="147940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High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8472196" y="2542308"/>
            <a:ext cx="1828800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하드모드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8602831" y="5206355"/>
            <a:ext cx="172616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000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Challenge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84222" y="3626016"/>
            <a:ext cx="2883023" cy="57660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6" name="그림 6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5015164" y="3264096"/>
            <a:ext cx="1494922" cy="1585883"/>
          </a:xfrm>
          <a:prstGeom prst="rect">
            <a:avLst/>
          </a:prstGeom>
        </p:spPr>
      </p:pic>
      <p:sp>
        <p:nvSpPr>
          <p:cNvPr id="6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9" name="TextBox 10"/>
          <p:cNvSpPr txBox="1"/>
          <p:nvPr/>
        </p:nvSpPr>
        <p:spPr>
          <a:xfrm>
            <a:off x="536272" y="349607"/>
            <a:ext cx="336392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기능 설명</a:t>
            </a:r>
          </a:p>
        </p:txBody>
      </p:sp>
      <p:cxnSp>
        <p:nvCxnSpPr>
          <p:cNvPr id="70" name="직선 연결선 12"/>
          <p:cNvCxnSpPr/>
          <p:nvPr/>
        </p:nvCxnSpPr>
        <p:spPr>
          <a:xfrm>
            <a:off x="439880" y="1070913"/>
            <a:ext cx="3023172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71" name="TextBox 70"/>
          <p:cNvSpPr txBox="1"/>
          <p:nvPr/>
        </p:nvSpPr>
        <p:spPr>
          <a:xfrm>
            <a:off x="1126496" y="1344389"/>
            <a:ext cx="3053618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업그레이드 옵션</a:t>
            </a:r>
          </a:p>
        </p:txBody>
      </p:sp>
      <p:sp>
        <p:nvSpPr>
          <p:cNvPr id="72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A2C6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5" grpId="1" animBg="1"/>
      <p:bldP spid="61" grpId="2" animBg="1"/>
      <p:bldP spid="62" grpId="3" animBg="1"/>
      <p:bldP spid="63" grpId="4" animBg="1"/>
      <p:bldP spid="64" grpId="5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그룹 152"/>
          <p:cNvGrpSpPr/>
          <p:nvPr/>
        </p:nvGrpSpPr>
        <p:grpSpPr>
          <a:xfrm>
            <a:off x="1311651" y="3702302"/>
            <a:ext cx="4703231" cy="2256898"/>
            <a:chOff x="1311651" y="3702302"/>
            <a:chExt cx="4703231" cy="2256898"/>
          </a:xfrm>
        </p:grpSpPr>
        <p:sp>
          <p:nvSpPr>
            <p:cNvPr id="139" name="Elipse 41"/>
            <p:cNvSpPr/>
            <p:nvPr/>
          </p:nvSpPr>
          <p:spPr>
            <a:xfrm>
              <a:off x="2329217" y="3724288"/>
              <a:ext cx="1372645" cy="139330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Time</a:t>
              </a:r>
            </a:p>
          </p:txBody>
        </p:sp>
        <p:cxnSp>
          <p:nvCxnSpPr>
            <p:cNvPr id="136" name="Conector recto de flecha 44"/>
            <p:cNvCxnSpPr/>
            <p:nvPr/>
          </p:nvCxnSpPr>
          <p:spPr>
            <a:xfrm rot="16200000" flipH="1">
              <a:off x="3479922" y="4904812"/>
              <a:ext cx="404335" cy="29958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ector recto de flecha 25"/>
            <p:cNvCxnSpPr/>
            <p:nvPr/>
          </p:nvCxnSpPr>
          <p:spPr>
            <a:xfrm rot="10800000" flipV="1">
              <a:off x="3353157" y="3876920"/>
              <a:ext cx="2661725" cy="5811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Elipse 45"/>
            <p:cNvSpPr/>
            <p:nvPr/>
          </p:nvSpPr>
          <p:spPr>
            <a:xfrm>
              <a:off x="1398943" y="5023160"/>
              <a:ext cx="888793" cy="91679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40" name="Elipse 51"/>
            <p:cNvSpPr/>
            <p:nvPr/>
          </p:nvSpPr>
          <p:spPr>
            <a:xfrm>
              <a:off x="1311651" y="5036032"/>
              <a:ext cx="932645" cy="91679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Enemy</a:t>
              </a:r>
            </a:p>
          </p:txBody>
        </p:sp>
        <p:cxnSp>
          <p:nvCxnSpPr>
            <p:cNvPr id="141" name="Conector recto de flecha 33"/>
            <p:cNvCxnSpPr>
              <a:stCxn id="142" idx="3"/>
            </p:cNvCxnSpPr>
            <p:nvPr/>
          </p:nvCxnSpPr>
          <p:spPr>
            <a:xfrm rot="10800000" flipV="1">
              <a:off x="2046345" y="4930561"/>
              <a:ext cx="459230" cy="331846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2" name="Elipse 6"/>
            <p:cNvSpPr/>
            <p:nvPr/>
          </p:nvSpPr>
          <p:spPr>
            <a:xfrm>
              <a:off x="2300919" y="3702302"/>
              <a:ext cx="1397478" cy="1438995"/>
            </a:xfrm>
            <a:prstGeom prst="ellipse">
              <a:avLst/>
            </a:prstGeom>
            <a:noFill/>
            <a:ln w="63500">
              <a:solidFill>
                <a:srgbClr val="D8CF9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43" name="Elipse 16"/>
            <p:cNvSpPr/>
            <p:nvPr/>
          </p:nvSpPr>
          <p:spPr>
            <a:xfrm>
              <a:off x="1327970" y="5004487"/>
              <a:ext cx="925807" cy="946859"/>
            </a:xfrm>
            <a:prstGeom prst="ellipse">
              <a:avLst/>
            </a:prstGeom>
            <a:noFill/>
            <a:ln w="63500">
              <a:solidFill>
                <a:srgbClr val="E2E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47" name="Elipse 49"/>
            <p:cNvSpPr/>
            <p:nvPr/>
          </p:nvSpPr>
          <p:spPr>
            <a:xfrm>
              <a:off x="3410556" y="5059453"/>
              <a:ext cx="872267" cy="89974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48" name="Elipse 69"/>
            <p:cNvSpPr/>
            <p:nvPr/>
          </p:nvSpPr>
          <p:spPr>
            <a:xfrm>
              <a:off x="3455233" y="5059453"/>
              <a:ext cx="880873" cy="89974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Item</a:t>
              </a:r>
            </a:p>
          </p:txBody>
        </p:sp>
        <p:sp>
          <p:nvSpPr>
            <p:cNvPr id="149" name="Elipse 42"/>
            <p:cNvSpPr/>
            <p:nvPr/>
          </p:nvSpPr>
          <p:spPr>
            <a:xfrm>
              <a:off x="3417231" y="5028930"/>
              <a:ext cx="925806" cy="929253"/>
            </a:xfrm>
            <a:prstGeom prst="ellipse">
              <a:avLst/>
            </a:prstGeom>
            <a:noFill/>
            <a:ln w="63500">
              <a:solidFill>
                <a:srgbClr val="E2E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406025" y="976924"/>
            <a:ext cx="3662842" cy="2452076"/>
            <a:chOff x="8358351" y="976923"/>
            <a:chExt cx="3662842" cy="2452076"/>
          </a:xfrm>
        </p:grpSpPr>
        <p:cxnSp>
          <p:nvCxnSpPr>
            <p:cNvPr id="118" name="Conector recto de flecha 43"/>
            <p:cNvCxnSpPr/>
            <p:nvPr/>
          </p:nvCxnSpPr>
          <p:spPr>
            <a:xfrm rot="10800000" flipV="1">
              <a:off x="10590266" y="1359777"/>
              <a:ext cx="744483" cy="48172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de flecha 43"/>
            <p:cNvCxnSpPr/>
            <p:nvPr/>
          </p:nvCxnSpPr>
          <p:spPr>
            <a:xfrm rot="10800000">
              <a:off x="10765440" y="2246586"/>
              <a:ext cx="569309" cy="40508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0" name="Elipse 47"/>
            <p:cNvSpPr/>
            <p:nvPr/>
          </p:nvSpPr>
          <p:spPr>
            <a:xfrm>
              <a:off x="8383669" y="2334449"/>
              <a:ext cx="886682" cy="91461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1" name="Elipse 53"/>
            <p:cNvSpPr/>
            <p:nvPr/>
          </p:nvSpPr>
          <p:spPr>
            <a:xfrm>
              <a:off x="8358351" y="2334449"/>
              <a:ext cx="956678" cy="954304"/>
            </a:xfrm>
            <a:prstGeom prst="ellipse">
              <a:avLst/>
            </a:prstGeom>
            <a:solidFill>
              <a:srgbClr val="EBEBEB"/>
            </a:solidFill>
            <a:ln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Image</a:t>
              </a:r>
            </a:p>
          </p:txBody>
        </p:sp>
        <p:sp>
          <p:nvSpPr>
            <p:cNvPr id="122" name="Elipse 1"/>
            <p:cNvSpPr/>
            <p:nvPr/>
          </p:nvSpPr>
          <p:spPr>
            <a:xfrm>
              <a:off x="9478509" y="1395209"/>
              <a:ext cx="1453650" cy="1498891"/>
            </a:xfrm>
            <a:prstGeom prst="ellipse">
              <a:avLst/>
            </a:prstGeom>
            <a:solidFill>
              <a:srgbClr val="EBEBEB"/>
            </a:solidFill>
            <a:ln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P</a:t>
              </a:r>
              <a:r>
                <a:rPr lang="es-MX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ygame</a:t>
              </a:r>
            </a:p>
          </p:txBody>
        </p:sp>
        <p:cxnSp>
          <p:nvCxnSpPr>
            <p:cNvPr id="123" name="Conector recto de flecha 22"/>
            <p:cNvCxnSpPr>
              <a:stCxn id="125" idx="4"/>
            </p:cNvCxnSpPr>
            <p:nvPr/>
          </p:nvCxnSpPr>
          <p:spPr>
            <a:xfrm rot="16200000" flipH="1">
              <a:off x="9920946" y="3159291"/>
              <a:ext cx="53941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ector recto de flecha 43"/>
            <p:cNvCxnSpPr/>
            <p:nvPr/>
          </p:nvCxnSpPr>
          <p:spPr>
            <a:xfrm rot="10800000" flipV="1">
              <a:off x="9101686" y="2169948"/>
              <a:ext cx="470391" cy="39945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Elipse 3"/>
            <p:cNvSpPr/>
            <p:nvPr/>
          </p:nvSpPr>
          <p:spPr>
            <a:xfrm>
              <a:off x="9462250" y="1372280"/>
              <a:ext cx="1456810" cy="1517303"/>
            </a:xfrm>
            <a:prstGeom prst="ellipse">
              <a:avLst/>
            </a:prstGeom>
            <a:noFill/>
            <a:ln w="63500" cap="rnd" cmpd="sng" algn="ctr">
              <a:solidFill>
                <a:srgbClr val="CBDDDE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6" name="Elipse 40"/>
            <p:cNvSpPr/>
            <p:nvPr/>
          </p:nvSpPr>
          <p:spPr>
            <a:xfrm>
              <a:off x="8371560" y="2349034"/>
              <a:ext cx="914858" cy="944611"/>
            </a:xfrm>
            <a:prstGeom prst="ellipse">
              <a:avLst/>
            </a:prstGeom>
            <a:noFill/>
            <a:ln w="63500"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7" name="Elipse 47"/>
            <p:cNvSpPr/>
            <p:nvPr/>
          </p:nvSpPr>
          <p:spPr>
            <a:xfrm>
              <a:off x="11073076" y="2268820"/>
              <a:ext cx="918515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28" name="Elipse 53"/>
            <p:cNvSpPr/>
            <p:nvPr/>
          </p:nvSpPr>
          <p:spPr>
            <a:xfrm>
              <a:off x="11030169" y="2268820"/>
              <a:ext cx="991024" cy="947453"/>
            </a:xfrm>
            <a:prstGeom prst="ellipse">
              <a:avLst/>
            </a:prstGeom>
            <a:solidFill>
              <a:srgbClr val="EBEBEB"/>
            </a:solidFill>
            <a:ln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Clock</a:t>
              </a:r>
            </a:p>
          </p:txBody>
        </p:sp>
        <p:sp>
          <p:nvSpPr>
            <p:cNvPr id="129" name="Elipse 40"/>
            <p:cNvSpPr/>
            <p:nvPr/>
          </p:nvSpPr>
          <p:spPr>
            <a:xfrm>
              <a:off x="11053887" y="2275867"/>
              <a:ext cx="947702" cy="978523"/>
            </a:xfrm>
            <a:prstGeom prst="ellipse">
              <a:avLst/>
            </a:prstGeom>
            <a:noFill/>
            <a:ln w="63500"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30" name="Elipse 47"/>
            <p:cNvSpPr/>
            <p:nvPr/>
          </p:nvSpPr>
          <p:spPr>
            <a:xfrm>
              <a:off x="11073076" y="976923"/>
              <a:ext cx="918515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31" name="Elipse 53"/>
            <p:cNvSpPr/>
            <p:nvPr/>
          </p:nvSpPr>
          <p:spPr>
            <a:xfrm>
              <a:off x="11030169" y="976923"/>
              <a:ext cx="991024" cy="947453"/>
            </a:xfrm>
            <a:prstGeom prst="ellipse">
              <a:avLst/>
            </a:prstGeom>
            <a:solidFill>
              <a:srgbClr val="EBEBEB"/>
            </a:solidFill>
            <a:ln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3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Key</a:t>
              </a:r>
            </a:p>
            <a:p>
              <a:pPr algn="ctr">
                <a:defRPr/>
              </a:pPr>
              <a:r>
                <a:rPr lang="en-US" altLang="ko-KR" sz="13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board</a:t>
              </a:r>
            </a:p>
          </p:txBody>
        </p:sp>
        <p:sp>
          <p:nvSpPr>
            <p:cNvPr id="132" name="Elipse 40"/>
            <p:cNvSpPr/>
            <p:nvPr/>
          </p:nvSpPr>
          <p:spPr>
            <a:xfrm>
              <a:off x="11053887" y="983970"/>
              <a:ext cx="947702" cy="978523"/>
            </a:xfrm>
            <a:prstGeom prst="ellipse">
              <a:avLst/>
            </a:prstGeom>
            <a:noFill/>
            <a:ln w="63500" cap="rnd" cmpd="sng" algn="ctr">
              <a:solidFill>
                <a:srgbClr val="C4D1B1"/>
              </a:solidFill>
              <a:prstDash val="solid"/>
              <a:round/>
              <a:headEnd w="med" len="med"/>
              <a:tailEnd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54" name="그룹 153"/>
          <p:cNvGrpSpPr/>
          <p:nvPr/>
        </p:nvGrpSpPr>
        <p:grpSpPr>
          <a:xfrm>
            <a:off x="1306449" y="3700541"/>
            <a:ext cx="4709765" cy="2256898"/>
            <a:chOff x="8308346" y="962769"/>
            <a:chExt cx="4709765" cy="2256898"/>
          </a:xfrm>
        </p:grpSpPr>
        <p:cxnSp>
          <p:nvCxnSpPr>
            <p:cNvPr id="99" name="Conector recto de flecha 44"/>
            <p:cNvCxnSpPr/>
            <p:nvPr/>
          </p:nvCxnSpPr>
          <p:spPr>
            <a:xfrm rot="16200000" flipH="1">
              <a:off x="10483151" y="2165279"/>
              <a:ext cx="404335" cy="299583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ector recto de flecha 25"/>
            <p:cNvCxnSpPr/>
            <p:nvPr/>
          </p:nvCxnSpPr>
          <p:spPr>
            <a:xfrm rot="10800000" flipV="1">
              <a:off x="10356386" y="1137387"/>
              <a:ext cx="2661725" cy="58112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Elipse 45"/>
            <p:cNvSpPr/>
            <p:nvPr/>
          </p:nvSpPr>
          <p:spPr>
            <a:xfrm>
              <a:off x="8413122" y="2261730"/>
              <a:ext cx="888793" cy="91679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42" name="Elipse 41"/>
            <p:cNvSpPr/>
            <p:nvPr/>
          </p:nvSpPr>
          <p:spPr>
            <a:xfrm>
              <a:off x="9332446" y="984755"/>
              <a:ext cx="1372645" cy="139330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Time</a:t>
              </a:r>
            </a:p>
          </p:txBody>
        </p:sp>
        <p:sp>
          <p:nvSpPr>
            <p:cNvPr id="52" name="Elipse 51"/>
            <p:cNvSpPr/>
            <p:nvPr/>
          </p:nvSpPr>
          <p:spPr>
            <a:xfrm>
              <a:off x="8308346" y="2274602"/>
              <a:ext cx="950128" cy="933979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Enemy</a:t>
              </a:r>
            </a:p>
          </p:txBody>
        </p:sp>
        <p:cxnSp>
          <p:nvCxnSpPr>
            <p:cNvPr id="34" name="Conector recto de flecha 33"/>
            <p:cNvCxnSpPr>
              <a:stCxn id="7" idx="3"/>
            </p:cNvCxnSpPr>
            <p:nvPr/>
          </p:nvCxnSpPr>
          <p:spPr>
            <a:xfrm rot="10800000" flipV="1">
              <a:off x="9049573" y="2191028"/>
              <a:ext cx="459230" cy="331846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Elipse 6"/>
            <p:cNvSpPr/>
            <p:nvPr/>
          </p:nvSpPr>
          <p:spPr>
            <a:xfrm>
              <a:off x="9304147" y="962769"/>
              <a:ext cx="1397478" cy="1438995"/>
            </a:xfrm>
            <a:prstGeom prst="ellipse">
              <a:avLst/>
            </a:prstGeom>
            <a:noFill/>
            <a:ln w="63500">
              <a:solidFill>
                <a:srgbClr val="C4A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7" name="Elipse 16"/>
            <p:cNvSpPr/>
            <p:nvPr/>
          </p:nvSpPr>
          <p:spPr>
            <a:xfrm>
              <a:off x="8324793" y="2243057"/>
              <a:ext cx="943161" cy="964608"/>
            </a:xfrm>
            <a:prstGeom prst="ellipse">
              <a:avLst/>
            </a:prstGeom>
            <a:noFill/>
            <a:ln w="63500">
              <a:solidFill>
                <a:srgbClr val="C6C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97" name="Elipse 49"/>
            <p:cNvSpPr/>
            <p:nvPr/>
          </p:nvSpPr>
          <p:spPr>
            <a:xfrm>
              <a:off x="10413784" y="2319920"/>
              <a:ext cx="872267" cy="89974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98" name="Elipse 69"/>
            <p:cNvSpPr/>
            <p:nvPr/>
          </p:nvSpPr>
          <p:spPr>
            <a:xfrm>
              <a:off x="10458462" y="2319920"/>
              <a:ext cx="880873" cy="89974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Item</a:t>
              </a:r>
            </a:p>
          </p:txBody>
        </p:sp>
        <p:sp>
          <p:nvSpPr>
            <p:cNvPr id="100" name="Elipse 42"/>
            <p:cNvSpPr/>
            <p:nvPr/>
          </p:nvSpPr>
          <p:spPr>
            <a:xfrm>
              <a:off x="10420459" y="2289397"/>
              <a:ext cx="925806" cy="929253"/>
            </a:xfrm>
            <a:prstGeom prst="ellipse">
              <a:avLst/>
            </a:prstGeom>
            <a:noFill/>
            <a:ln w="63500">
              <a:solidFill>
                <a:srgbClr val="C6C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16" name="그룹 115"/>
          <p:cNvGrpSpPr/>
          <p:nvPr/>
        </p:nvGrpSpPr>
        <p:grpSpPr>
          <a:xfrm>
            <a:off x="6570864" y="3654855"/>
            <a:ext cx="4290663" cy="2342239"/>
            <a:chOff x="6570865" y="3654855"/>
            <a:chExt cx="4290663" cy="2342239"/>
          </a:xfrm>
        </p:grpSpPr>
        <p:cxnSp>
          <p:nvCxnSpPr>
            <p:cNvPr id="107" name="Conector recto de flecha 33"/>
            <p:cNvCxnSpPr/>
            <p:nvPr/>
          </p:nvCxnSpPr>
          <p:spPr>
            <a:xfrm rot="10800000" flipV="1">
              <a:off x="8542940" y="4936465"/>
              <a:ext cx="459230" cy="331846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de flecha 28"/>
            <p:cNvCxnSpPr/>
            <p:nvPr/>
          </p:nvCxnSpPr>
          <p:spPr>
            <a:xfrm>
              <a:off x="6570865" y="3940946"/>
              <a:ext cx="2758917" cy="59100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Elipse 48"/>
            <p:cNvSpPr/>
            <p:nvPr/>
          </p:nvSpPr>
          <p:spPr>
            <a:xfrm>
              <a:off x="8901415" y="3908520"/>
              <a:ext cx="1109516" cy="1144471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50" name="Elipse 49"/>
            <p:cNvSpPr/>
            <p:nvPr/>
          </p:nvSpPr>
          <p:spPr>
            <a:xfrm>
              <a:off x="9885254" y="5054408"/>
              <a:ext cx="913527" cy="942308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sz="1500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69" name="Elipse 68"/>
            <p:cNvSpPr/>
            <p:nvPr/>
          </p:nvSpPr>
          <p:spPr>
            <a:xfrm>
              <a:off x="8686801" y="3687792"/>
              <a:ext cx="1445447" cy="1365200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R</a:t>
              </a:r>
              <a:r>
                <a:rPr lang="es-MX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andom</a:t>
              </a:r>
            </a:p>
          </p:txBody>
        </p:sp>
        <p:sp>
          <p:nvSpPr>
            <p:cNvPr id="70" name="Elipse 69"/>
            <p:cNvSpPr/>
            <p:nvPr/>
          </p:nvSpPr>
          <p:spPr>
            <a:xfrm>
              <a:off x="9929933" y="5054408"/>
              <a:ext cx="922540" cy="942308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5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Item</a:t>
              </a:r>
            </a:p>
          </p:txBody>
        </p:sp>
        <p:cxnSp>
          <p:nvCxnSpPr>
            <p:cNvPr id="45" name="Conector recto de flecha 44"/>
            <p:cNvCxnSpPr/>
            <p:nvPr/>
          </p:nvCxnSpPr>
          <p:spPr>
            <a:xfrm>
              <a:off x="9747250" y="4863224"/>
              <a:ext cx="406056" cy="39945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Elipse 14"/>
            <p:cNvSpPr/>
            <p:nvPr/>
          </p:nvSpPr>
          <p:spPr>
            <a:xfrm>
              <a:off x="8702896" y="3654855"/>
              <a:ext cx="1392070" cy="1409969"/>
            </a:xfrm>
            <a:prstGeom prst="ellipse">
              <a:avLst/>
            </a:prstGeom>
            <a:noFill/>
            <a:ln w="63500">
              <a:solidFill>
                <a:srgbClr val="C4AC3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43" name="Elipse 42"/>
            <p:cNvSpPr/>
            <p:nvPr/>
          </p:nvSpPr>
          <p:spPr>
            <a:xfrm>
              <a:off x="9891929" y="5023885"/>
              <a:ext cx="969599" cy="973209"/>
            </a:xfrm>
            <a:prstGeom prst="ellipse">
              <a:avLst/>
            </a:prstGeom>
            <a:noFill/>
            <a:ln w="63500">
              <a:solidFill>
                <a:srgbClr val="C6C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sz="1500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05" name="Elipse 45"/>
            <p:cNvSpPr/>
            <p:nvPr/>
          </p:nvSpPr>
          <p:spPr>
            <a:xfrm>
              <a:off x="7917437" y="5054793"/>
              <a:ext cx="888793" cy="91679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06" name="Elipse 51"/>
            <p:cNvSpPr/>
            <p:nvPr/>
          </p:nvSpPr>
          <p:spPr>
            <a:xfrm>
              <a:off x="7830145" y="5067665"/>
              <a:ext cx="932645" cy="916794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1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Enemy</a:t>
              </a:r>
            </a:p>
          </p:txBody>
        </p:sp>
        <p:sp>
          <p:nvSpPr>
            <p:cNvPr id="108" name="Elipse 16"/>
            <p:cNvSpPr/>
            <p:nvPr/>
          </p:nvSpPr>
          <p:spPr>
            <a:xfrm>
              <a:off x="7846464" y="5036120"/>
              <a:ext cx="925807" cy="946859"/>
            </a:xfrm>
            <a:prstGeom prst="ellipse">
              <a:avLst/>
            </a:prstGeom>
            <a:noFill/>
            <a:ln w="63500">
              <a:solidFill>
                <a:srgbClr val="C6C2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13" name="그룹 112"/>
          <p:cNvGrpSpPr/>
          <p:nvPr/>
        </p:nvGrpSpPr>
        <p:grpSpPr>
          <a:xfrm>
            <a:off x="4405768" y="976923"/>
            <a:ext cx="3662842" cy="2452076"/>
            <a:chOff x="4406024" y="976923"/>
            <a:chExt cx="3662842" cy="2452076"/>
          </a:xfrm>
        </p:grpSpPr>
        <p:cxnSp>
          <p:nvCxnSpPr>
            <p:cNvPr id="109" name="Conector recto de flecha 43"/>
            <p:cNvCxnSpPr/>
            <p:nvPr/>
          </p:nvCxnSpPr>
          <p:spPr>
            <a:xfrm rot="10800000" flipV="1">
              <a:off x="6637939" y="1359777"/>
              <a:ext cx="744483" cy="481722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43"/>
            <p:cNvCxnSpPr/>
            <p:nvPr/>
          </p:nvCxnSpPr>
          <p:spPr>
            <a:xfrm rot="10800000">
              <a:off x="6813112" y="2246586"/>
              <a:ext cx="569309" cy="405087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Elipse 47"/>
            <p:cNvSpPr/>
            <p:nvPr/>
          </p:nvSpPr>
          <p:spPr>
            <a:xfrm>
              <a:off x="4431342" y="2334449"/>
              <a:ext cx="886682" cy="914617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54" name="Elipse 53"/>
            <p:cNvSpPr/>
            <p:nvPr/>
          </p:nvSpPr>
          <p:spPr>
            <a:xfrm>
              <a:off x="4406024" y="2334449"/>
              <a:ext cx="956678" cy="967862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2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Image</a:t>
              </a:r>
            </a:p>
          </p:txBody>
        </p:sp>
        <p:sp>
          <p:nvSpPr>
            <p:cNvPr id="2" name="Elipse 1"/>
            <p:cNvSpPr/>
            <p:nvPr/>
          </p:nvSpPr>
          <p:spPr>
            <a:xfrm>
              <a:off x="5526182" y="1395210"/>
              <a:ext cx="1453650" cy="1469126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P</a:t>
              </a:r>
              <a:r>
                <a:rPr lang="es-MX" sz="16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ygame</a:t>
              </a:r>
            </a:p>
          </p:txBody>
        </p:sp>
        <p:cxnSp>
          <p:nvCxnSpPr>
            <p:cNvPr id="23" name="Conector recto de flecha 22"/>
            <p:cNvCxnSpPr>
              <a:stCxn id="4" idx="4"/>
            </p:cNvCxnSpPr>
            <p:nvPr/>
          </p:nvCxnSpPr>
          <p:spPr>
            <a:xfrm rot="16200000" flipH="1">
              <a:off x="5968619" y="3159291"/>
              <a:ext cx="539416" cy="0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ector recto de flecha 43"/>
            <p:cNvCxnSpPr/>
            <p:nvPr/>
          </p:nvCxnSpPr>
          <p:spPr>
            <a:xfrm rot="10800000" flipV="1">
              <a:off x="5149359" y="2169948"/>
              <a:ext cx="470391" cy="399454"/>
            </a:xfrm>
            <a:prstGeom prst="straightConnector1">
              <a:avLst/>
            </a:prstGeom>
            <a:ln w="38100">
              <a:solidFill>
                <a:schemeClr val="tx2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Elipse 3"/>
            <p:cNvSpPr/>
            <p:nvPr/>
          </p:nvSpPr>
          <p:spPr>
            <a:xfrm>
              <a:off x="5509923" y="1372280"/>
              <a:ext cx="1456810" cy="1517303"/>
            </a:xfrm>
            <a:prstGeom prst="ellipse">
              <a:avLst/>
            </a:prstGeom>
            <a:noFill/>
            <a:ln w="63500">
              <a:solidFill>
                <a:srgbClr val="218D9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41" name="Elipse 40"/>
            <p:cNvSpPr/>
            <p:nvPr/>
          </p:nvSpPr>
          <p:spPr>
            <a:xfrm>
              <a:off x="4419233" y="2349034"/>
              <a:ext cx="914858" cy="944611"/>
            </a:xfrm>
            <a:prstGeom prst="ellipse">
              <a:avLst/>
            </a:prstGeom>
            <a:noFill/>
            <a:ln w="63500">
              <a:solidFill>
                <a:srgbClr val="A2C6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01" name="Elipse 47"/>
            <p:cNvSpPr/>
            <p:nvPr/>
          </p:nvSpPr>
          <p:spPr>
            <a:xfrm>
              <a:off x="7120750" y="2268820"/>
              <a:ext cx="918515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02" name="Elipse 53"/>
            <p:cNvSpPr/>
            <p:nvPr/>
          </p:nvSpPr>
          <p:spPr>
            <a:xfrm>
              <a:off x="7077842" y="2268820"/>
              <a:ext cx="991024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4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Clock</a:t>
              </a:r>
            </a:p>
          </p:txBody>
        </p:sp>
        <p:sp>
          <p:nvSpPr>
            <p:cNvPr id="104" name="Elipse 40"/>
            <p:cNvSpPr/>
            <p:nvPr/>
          </p:nvSpPr>
          <p:spPr>
            <a:xfrm>
              <a:off x="7101560" y="2275867"/>
              <a:ext cx="947702" cy="978523"/>
            </a:xfrm>
            <a:prstGeom prst="ellipse">
              <a:avLst/>
            </a:prstGeom>
            <a:noFill/>
            <a:ln w="63500">
              <a:solidFill>
                <a:srgbClr val="A2C6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10" name="Elipse 47"/>
            <p:cNvSpPr/>
            <p:nvPr/>
          </p:nvSpPr>
          <p:spPr>
            <a:xfrm>
              <a:off x="7120750" y="976923"/>
              <a:ext cx="918515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  <p:sp>
          <p:nvSpPr>
            <p:cNvPr id="111" name="Elipse 53"/>
            <p:cNvSpPr/>
            <p:nvPr/>
          </p:nvSpPr>
          <p:spPr>
            <a:xfrm>
              <a:off x="7077842" y="976923"/>
              <a:ext cx="991024" cy="947453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 sz="13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Key</a:t>
              </a:r>
            </a:p>
            <a:p>
              <a:pPr algn="ctr">
                <a:defRPr/>
              </a:pPr>
              <a:r>
                <a:rPr lang="en-US" altLang="ko-KR" sz="13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board</a:t>
              </a:r>
            </a:p>
          </p:txBody>
        </p:sp>
        <p:sp>
          <p:nvSpPr>
            <p:cNvPr id="112" name="Elipse 40"/>
            <p:cNvSpPr/>
            <p:nvPr/>
          </p:nvSpPr>
          <p:spPr>
            <a:xfrm>
              <a:off x="7101560" y="983970"/>
              <a:ext cx="947702" cy="978523"/>
            </a:xfrm>
            <a:prstGeom prst="ellipse">
              <a:avLst/>
            </a:prstGeom>
            <a:noFill/>
            <a:ln w="63500">
              <a:solidFill>
                <a:srgbClr val="A2C6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grpSp>
        <p:nvGrpSpPr>
          <p:cNvPr id="114" name="그룹 113"/>
          <p:cNvGrpSpPr/>
          <p:nvPr/>
        </p:nvGrpSpPr>
        <p:grpSpPr>
          <a:xfrm>
            <a:off x="5496709" y="3352112"/>
            <a:ext cx="1406517" cy="1423196"/>
            <a:chOff x="5496709" y="3352112"/>
            <a:chExt cx="1406517" cy="1423196"/>
          </a:xfrm>
        </p:grpSpPr>
        <p:sp>
          <p:nvSpPr>
            <p:cNvPr id="51" name="Elipse 50"/>
            <p:cNvSpPr/>
            <p:nvPr/>
          </p:nvSpPr>
          <p:spPr>
            <a:xfrm>
              <a:off x="5502403" y="3371671"/>
              <a:ext cx="1400823" cy="1378006"/>
            </a:xfrm>
            <a:prstGeom prst="ellips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s-MX" sz="1700" b="1">
                  <a:solidFill>
                    <a:srgbClr val="524654"/>
                  </a:solidFill>
                  <a:latin typeface="나눔스퀘어 Bold"/>
                  <a:ea typeface="나눔스퀘어 Bold"/>
                </a:rPr>
                <a:t>Module</a:t>
              </a:r>
            </a:p>
          </p:txBody>
        </p:sp>
        <p:sp>
          <p:nvSpPr>
            <p:cNvPr id="5" name="Elipse 4"/>
            <p:cNvSpPr/>
            <p:nvPr/>
          </p:nvSpPr>
          <p:spPr>
            <a:xfrm>
              <a:off x="5496709" y="3352112"/>
              <a:ext cx="1403868" cy="1423196"/>
            </a:xfrm>
            <a:prstGeom prst="ellipse">
              <a:avLst/>
            </a:prstGeom>
            <a:noFill/>
            <a:ln w="63500">
              <a:solidFill>
                <a:srgbClr val="D7503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s-MX" b="1">
                <a:solidFill>
                  <a:srgbClr val="524654"/>
                </a:solidFill>
                <a:latin typeface="나눔스퀘어 Bold"/>
                <a:ea typeface="나눔스퀘어 Bold"/>
              </a:endParaRPr>
            </a:p>
          </p:txBody>
        </p:sp>
      </p:grpSp>
      <p:sp>
        <p:nvSpPr>
          <p:cNvPr id="15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57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모듈</a:t>
            </a:r>
          </a:p>
        </p:txBody>
      </p:sp>
      <p:cxnSp>
        <p:nvCxnSpPr>
          <p:cNvPr id="158" name="직선 연결선 12"/>
          <p:cNvCxnSpPr/>
          <p:nvPr/>
        </p:nvCxnSpPr>
        <p:spPr>
          <a:xfrm>
            <a:off x="439880" y="1070913"/>
            <a:ext cx="24756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" grpId="3" animBg="1"/>
      <p:bldP spid="133" grpId="0" animBg="1"/>
      <p:bldP spid="154" grpId="2" animBg="1"/>
      <p:bldP spid="154" grpId="5" animBg="1"/>
      <p:bldP spid="113" grpId="1" animBg="1"/>
      <p:bldP spid="113" grpId="4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179" name="TextBox 10"/>
          <p:cNvSpPr txBox="1"/>
          <p:nvPr/>
        </p:nvSpPr>
        <p:spPr>
          <a:xfrm>
            <a:off x="536271" y="349607"/>
            <a:ext cx="4940797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 dirty="0" err="1">
                <a:solidFill>
                  <a:srgbClr val="524654"/>
                </a:solidFill>
                <a:latin typeface="나눔스퀘어 ExtraBold"/>
                <a:ea typeface="나눔스퀘어 ExtraBold"/>
              </a:rPr>
              <a:t>플로우</a:t>
            </a:r>
            <a:r>
              <a:rPr kumimoji="0" lang="ko-KR" altLang="en-US" sz="4500" b="1" i="0" u="none" strike="noStrike" kern="1200" cap="none" spc="0" normalizeH="0" baseline="0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 차트</a:t>
            </a:r>
          </a:p>
        </p:txBody>
      </p:sp>
      <p:cxnSp>
        <p:nvCxnSpPr>
          <p:cNvPr id="180" name="직선 연결선 12"/>
          <p:cNvCxnSpPr/>
          <p:nvPr/>
        </p:nvCxnSpPr>
        <p:spPr>
          <a:xfrm>
            <a:off x="439881" y="1070913"/>
            <a:ext cx="377940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pic>
        <p:nvPicPr>
          <p:cNvPr id="181" name="그림 180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76218" y="1128002"/>
            <a:ext cx="9401634" cy="5389413"/>
          </a:xfrm>
          <a:prstGeom prst="rect">
            <a:avLst/>
          </a:prstGeom>
          <a:ln>
            <a:solidFill>
              <a:srgbClr val="FFFFFF">
                <a:alpha val="61000"/>
              </a:srgbClr>
            </a:solidFill>
            <a:prstDash val="dash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3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20" name="TextBox 10"/>
          <p:cNvSpPr txBox="1"/>
          <p:nvPr/>
        </p:nvSpPr>
        <p:spPr>
          <a:xfrm>
            <a:off x="536271" y="349607"/>
            <a:ext cx="4782178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 dirty="0" err="1">
                <a:solidFill>
                  <a:srgbClr val="524654"/>
                </a:solidFill>
                <a:latin typeface="나눔스퀘어 ExtraBold"/>
                <a:ea typeface="나눔스퀘어 ExtraBold"/>
              </a:rPr>
              <a:t>플로우</a:t>
            </a:r>
            <a:r>
              <a:rPr kumimoji="0" lang="ko-KR" altLang="en-US" sz="4500" b="1" i="0" u="none" strike="noStrike" kern="1200" cap="none" spc="0" normalizeH="0" baseline="0" dirty="0">
                <a:solidFill>
                  <a:srgbClr val="524654"/>
                </a:solidFill>
                <a:latin typeface="나눔스퀘어 ExtraBold"/>
                <a:ea typeface="나눔스퀘어 ExtraBold"/>
              </a:rPr>
              <a:t> 차트</a:t>
            </a:r>
          </a:p>
        </p:txBody>
      </p:sp>
      <p:cxnSp>
        <p:nvCxnSpPr>
          <p:cNvPr id="221" name="직선 연결선 12"/>
          <p:cNvCxnSpPr/>
          <p:nvPr/>
        </p:nvCxnSpPr>
        <p:spPr>
          <a:xfrm>
            <a:off x="439881" y="1070913"/>
            <a:ext cx="377940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pic>
        <p:nvPicPr>
          <p:cNvPr id="7" name="그림 6" descr="세부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2860" y="1137517"/>
            <a:ext cx="8640147" cy="53939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898" y="1253855"/>
            <a:ext cx="4841742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오브젝트를 만들기 위한 클래스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5611" y="1733945"/>
            <a:ext cx="8543797" cy="47329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2235884" cy="46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변수 값 설정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5308" y="1730133"/>
            <a:ext cx="8575788" cy="47495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899" y="1253855"/>
            <a:ext cx="5319834" cy="46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게임동작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/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시작화면 관련 함수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99258" y="1777637"/>
            <a:ext cx="5362574" cy="4669559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52611" y="1780237"/>
            <a:ext cx="5841862" cy="464993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Elipse 127"/>
          <p:cNvSpPr/>
          <p:nvPr/>
        </p:nvSpPr>
        <p:spPr>
          <a:xfrm>
            <a:off x="7623980" y="2149841"/>
            <a:ext cx="1409081" cy="1389416"/>
          </a:xfrm>
          <a:prstGeom prst="ellipse">
            <a:avLst/>
          </a:prstGeom>
          <a:solidFill>
            <a:srgbClr val="C6C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나눔스퀘어 Bold"/>
                <a:ea typeface="나눔스퀘어 Bold"/>
              </a:rPr>
              <a:t>김  유</a:t>
            </a:r>
          </a:p>
        </p:txBody>
      </p:sp>
      <p:sp>
        <p:nvSpPr>
          <p:cNvPr id="125" name="Elipse 124"/>
          <p:cNvSpPr/>
          <p:nvPr/>
        </p:nvSpPr>
        <p:spPr>
          <a:xfrm>
            <a:off x="5400445" y="2161196"/>
            <a:ext cx="1409081" cy="1389416"/>
          </a:xfrm>
          <a:prstGeom prst="ellipse">
            <a:avLst/>
          </a:prstGeom>
          <a:solidFill>
            <a:srgbClr val="C6C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나눔스퀘어 Bold"/>
                <a:ea typeface="나눔스퀘어 Bold"/>
              </a:rPr>
              <a:t>추고은</a:t>
            </a:r>
          </a:p>
        </p:txBody>
      </p:sp>
      <p:sp>
        <p:nvSpPr>
          <p:cNvPr id="93" name="Elipse 92"/>
          <p:cNvSpPr/>
          <p:nvPr/>
        </p:nvSpPr>
        <p:spPr>
          <a:xfrm>
            <a:off x="3162993" y="2162206"/>
            <a:ext cx="1409081" cy="1389416"/>
          </a:xfrm>
          <a:prstGeom prst="ellipse">
            <a:avLst/>
          </a:prstGeom>
          <a:solidFill>
            <a:srgbClr val="C6C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나눔스퀘어 Bold"/>
                <a:ea typeface="나눔스퀘어 Bold"/>
              </a:rPr>
              <a:t>장성호</a:t>
            </a:r>
          </a:p>
        </p:txBody>
      </p:sp>
      <p:sp>
        <p:nvSpPr>
          <p:cNvPr id="2" name="Elipse 1"/>
          <p:cNvSpPr/>
          <p:nvPr/>
        </p:nvSpPr>
        <p:spPr>
          <a:xfrm>
            <a:off x="901803" y="2161196"/>
            <a:ext cx="1409081" cy="1389416"/>
          </a:xfrm>
          <a:prstGeom prst="ellipse">
            <a:avLst/>
          </a:prstGeom>
          <a:solidFill>
            <a:srgbClr val="C6C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 dirty="0">
                <a:solidFill>
                  <a:schemeClr val="lt1"/>
                </a:solidFill>
                <a:latin typeface="나눔스퀘어 Bold"/>
                <a:ea typeface="나눔스퀘어 Bold"/>
              </a:rPr>
              <a:t>김지훈</a:t>
            </a:r>
          </a:p>
        </p:txBody>
      </p:sp>
      <p:sp>
        <p:nvSpPr>
          <p:cNvPr id="4" name="Elipse 3"/>
          <p:cNvSpPr/>
          <p:nvPr/>
        </p:nvSpPr>
        <p:spPr>
          <a:xfrm>
            <a:off x="920162" y="2172869"/>
            <a:ext cx="1362372" cy="1343359"/>
          </a:xfrm>
          <a:prstGeom prst="ellipse">
            <a:avLst/>
          </a:prstGeom>
          <a:noFill/>
          <a:ln w="76200">
            <a:solidFill>
              <a:srgbClr val="5F5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24" name="Elipse 123"/>
          <p:cNvSpPr/>
          <p:nvPr/>
        </p:nvSpPr>
        <p:spPr>
          <a:xfrm>
            <a:off x="3182767" y="2188882"/>
            <a:ext cx="1362372" cy="1343359"/>
          </a:xfrm>
          <a:prstGeom prst="ellipse">
            <a:avLst/>
          </a:prstGeom>
          <a:noFill/>
          <a:ln w="76200">
            <a:solidFill>
              <a:srgbClr val="5F5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 sz="23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26" name="Elipse 125"/>
          <p:cNvSpPr/>
          <p:nvPr/>
        </p:nvSpPr>
        <p:spPr>
          <a:xfrm>
            <a:off x="5407206" y="2187346"/>
            <a:ext cx="1362372" cy="1343359"/>
          </a:xfrm>
          <a:prstGeom prst="ellipse">
            <a:avLst/>
          </a:prstGeom>
          <a:noFill/>
          <a:ln w="76200">
            <a:solidFill>
              <a:srgbClr val="5F5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 sz="2300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27" name="Elipse 126"/>
          <p:cNvSpPr/>
          <p:nvPr/>
        </p:nvSpPr>
        <p:spPr>
          <a:xfrm>
            <a:off x="7647335" y="2178285"/>
            <a:ext cx="1362372" cy="1343359"/>
          </a:xfrm>
          <a:prstGeom prst="ellipse">
            <a:avLst/>
          </a:prstGeom>
          <a:noFill/>
          <a:ln w="76200">
            <a:solidFill>
              <a:srgbClr val="5F5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177" name="Elipse 127"/>
          <p:cNvSpPr/>
          <p:nvPr/>
        </p:nvSpPr>
        <p:spPr>
          <a:xfrm>
            <a:off x="9860229" y="2149841"/>
            <a:ext cx="1409081" cy="1389416"/>
          </a:xfrm>
          <a:prstGeom prst="ellipse">
            <a:avLst/>
          </a:prstGeom>
          <a:solidFill>
            <a:srgbClr val="C6C2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2100" b="1">
                <a:solidFill>
                  <a:schemeClr val="lt1"/>
                </a:solidFill>
                <a:latin typeface="나눔스퀘어 Bold"/>
                <a:ea typeface="나눔스퀘어 Bold"/>
              </a:rPr>
              <a:t>이경덕</a:t>
            </a:r>
          </a:p>
        </p:txBody>
      </p:sp>
      <p:sp>
        <p:nvSpPr>
          <p:cNvPr id="196" name="Elipse 126"/>
          <p:cNvSpPr/>
          <p:nvPr/>
        </p:nvSpPr>
        <p:spPr>
          <a:xfrm>
            <a:off x="9883584" y="2168807"/>
            <a:ext cx="1362372" cy="1343359"/>
          </a:xfrm>
          <a:prstGeom prst="ellipse">
            <a:avLst/>
          </a:prstGeom>
          <a:noFill/>
          <a:ln w="76200">
            <a:solidFill>
              <a:srgbClr val="5F5D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chemeClr val="lt1"/>
              </a:solidFill>
              <a:latin typeface="나눔스퀘어 Bold"/>
              <a:ea typeface="나눔스퀘어 Bold"/>
            </a:endParaRPr>
          </a:p>
        </p:txBody>
      </p:sp>
      <p:sp>
        <p:nvSpPr>
          <p:cNvPr id="200" name="Rectángulo 1"/>
          <p:cNvSpPr/>
          <p:nvPr/>
        </p:nvSpPr>
        <p:spPr>
          <a:xfrm>
            <a:off x="762645" y="3826227"/>
            <a:ext cx="1679634" cy="1617335"/>
          </a:xfrm>
          <a:prstGeom prst="rect">
            <a:avLst/>
          </a:prstGeom>
          <a:noFill/>
          <a:ln w="38100" cap="rnd" cmpd="sng" algn="ctr">
            <a:solidFill>
              <a:srgbClr val="F4E7BD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Programming</a:t>
            </a:r>
          </a:p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Presentation</a:t>
            </a:r>
          </a:p>
        </p:txBody>
      </p:sp>
      <p:sp>
        <p:nvSpPr>
          <p:cNvPr id="201" name="Rectángulo 1"/>
          <p:cNvSpPr/>
          <p:nvPr/>
        </p:nvSpPr>
        <p:spPr>
          <a:xfrm>
            <a:off x="3066506" y="3826227"/>
            <a:ext cx="1608535" cy="1617335"/>
          </a:xfrm>
          <a:prstGeom prst="rect">
            <a:avLst/>
          </a:prstGeom>
          <a:noFill/>
          <a:ln w="38100" cap="rnd" cmpd="sng" algn="ctr">
            <a:solidFill>
              <a:srgbClr val="F4E7BD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Presentation</a:t>
            </a:r>
          </a:p>
        </p:txBody>
      </p:sp>
      <p:sp>
        <p:nvSpPr>
          <p:cNvPr id="202" name="Rectángulo 1"/>
          <p:cNvSpPr/>
          <p:nvPr/>
        </p:nvSpPr>
        <p:spPr>
          <a:xfrm>
            <a:off x="5313768" y="3826227"/>
            <a:ext cx="1608535" cy="1617335"/>
          </a:xfrm>
          <a:prstGeom prst="rect">
            <a:avLst/>
          </a:prstGeom>
          <a:noFill/>
          <a:ln w="38100" cap="rnd" cmpd="sng" algn="ctr">
            <a:solidFill>
              <a:srgbClr val="F4E7BD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Flow Chart</a:t>
            </a:r>
          </a:p>
        </p:txBody>
      </p:sp>
      <p:sp>
        <p:nvSpPr>
          <p:cNvPr id="203" name="Rectángulo 1"/>
          <p:cNvSpPr/>
          <p:nvPr/>
        </p:nvSpPr>
        <p:spPr>
          <a:xfrm>
            <a:off x="7553737" y="3826227"/>
            <a:ext cx="1608535" cy="1617335"/>
          </a:xfrm>
          <a:prstGeom prst="rect">
            <a:avLst/>
          </a:prstGeom>
          <a:noFill/>
          <a:ln w="38100" cap="rnd" cmpd="sng" algn="ctr">
            <a:solidFill>
              <a:srgbClr val="F4E7BD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PPT</a:t>
            </a:r>
          </a:p>
        </p:txBody>
      </p:sp>
      <p:sp>
        <p:nvSpPr>
          <p:cNvPr id="204" name="Rectángulo 1"/>
          <p:cNvSpPr/>
          <p:nvPr/>
        </p:nvSpPr>
        <p:spPr>
          <a:xfrm>
            <a:off x="9800059" y="3826227"/>
            <a:ext cx="1608535" cy="1617335"/>
          </a:xfrm>
          <a:prstGeom prst="rect">
            <a:avLst/>
          </a:prstGeom>
          <a:noFill/>
          <a:ln w="38100" cap="rnd" cmpd="sng" algn="ctr">
            <a:solidFill>
              <a:srgbClr val="F4E7BD"/>
            </a:solidFill>
            <a:prstDash val="solid"/>
            <a:round/>
            <a:headEnd w="med" len="med"/>
            <a:tailEnd w="med" len="me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8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Design</a:t>
            </a:r>
          </a:p>
        </p:txBody>
      </p:sp>
      <p:pic>
        <p:nvPicPr>
          <p:cNvPr id="213" name="그림 21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349829" y="1724133"/>
            <a:ext cx="468087" cy="468087"/>
          </a:xfrm>
          <a:prstGeom prst="rect">
            <a:avLst/>
          </a:prstGeom>
        </p:spPr>
      </p:pic>
      <p:sp>
        <p:nvSpPr>
          <p:cNvPr id="21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21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cxnSp>
        <p:nvCxnSpPr>
          <p:cNvPr id="220" name="직선 연결선 12"/>
          <p:cNvCxnSpPr/>
          <p:nvPr/>
        </p:nvCxnSpPr>
        <p:spPr>
          <a:xfrm>
            <a:off x="439880" y="1070913"/>
            <a:ext cx="2077283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221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팀원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6491" y="1726370"/>
            <a:ext cx="5479278" cy="4765386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81929" y="1711082"/>
            <a:ext cx="5546437" cy="4794250"/>
          </a:xfrm>
          <a:prstGeom prst="rect">
            <a:avLst/>
          </a:prstGeom>
        </p:spPr>
      </p:pic>
      <p:sp>
        <p:nvSpPr>
          <p:cNvPr id="58" name="TextBox 49"/>
          <p:cNvSpPr txBox="1"/>
          <p:nvPr/>
        </p:nvSpPr>
        <p:spPr>
          <a:xfrm>
            <a:off x="913900" y="1253855"/>
            <a:ext cx="2235884" cy="46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키 입력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1451249" cy="4770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미사일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4146" y="1832004"/>
            <a:ext cx="5786209" cy="44132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899" y="1253855"/>
            <a:ext cx="1873116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폭탄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(</a:t>
            </a: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필살기</a:t>
            </a:r>
            <a:r>
              <a:rPr kumimoji="0" lang="en-US" altLang="ko-KR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)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48317" y="1713958"/>
            <a:ext cx="5480625" cy="4819650"/>
          </a:xfrm>
          <a:prstGeom prst="rect">
            <a:avLst/>
          </a:prstGeom>
        </p:spPr>
      </p:pic>
      <p:pic>
        <p:nvPicPr>
          <p:cNvPr id="53" name="그림 5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24324" y="1712963"/>
            <a:ext cx="5630718" cy="4824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501515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적</a:t>
            </a:r>
          </a:p>
        </p:txBody>
      </p:sp>
      <p:pic>
        <p:nvPicPr>
          <p:cNvPr id="52" name="그림 5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28269" y="1744023"/>
            <a:ext cx="5567731" cy="4682548"/>
          </a:xfrm>
          <a:prstGeom prst="rect">
            <a:avLst/>
          </a:prstGeom>
        </p:spPr>
      </p:pic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347337" y="1748652"/>
            <a:ext cx="5270499" cy="46704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1584394" cy="468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충돌시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27116" y="1816723"/>
            <a:ext cx="5353339" cy="4686589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29325" y="1806919"/>
            <a:ext cx="5764356" cy="47007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796790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점수</a:t>
            </a:r>
          </a:p>
        </p:txBody>
      </p:sp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08157" y="1846647"/>
            <a:ext cx="6095757" cy="4531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1368290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게임실행</a:t>
            </a:r>
          </a:p>
        </p:txBody>
      </p:sp>
      <p:pic>
        <p:nvPicPr>
          <p:cNvPr id="56" name="그림 55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61295" y="1669222"/>
            <a:ext cx="5427536" cy="4884095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96000" y="1661856"/>
            <a:ext cx="5725679" cy="48938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1368290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튜토리얼</a:t>
            </a:r>
            <a:endParaRPr kumimoji="0" lang="en-US" altLang="ko-KR" sz="2500" b="1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89222" y="1673699"/>
            <a:ext cx="6529265" cy="48447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12700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7" name="TextBox 10"/>
          <p:cNvSpPr txBox="1"/>
          <p:nvPr/>
        </p:nvSpPr>
        <p:spPr>
          <a:xfrm>
            <a:off x="536272" y="349606"/>
            <a:ext cx="3060340" cy="772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게임 소스</a:t>
            </a:r>
          </a:p>
        </p:txBody>
      </p:sp>
      <p:cxnSp>
        <p:nvCxnSpPr>
          <p:cNvPr id="48" name="직선 연결선 12"/>
          <p:cNvCxnSpPr/>
          <p:nvPr/>
        </p:nvCxnSpPr>
        <p:spPr>
          <a:xfrm>
            <a:off x="439880" y="1070913"/>
            <a:ext cx="3381349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49" name="직사각형 22"/>
          <p:cNvSpPr/>
          <p:nvPr/>
        </p:nvSpPr>
        <p:spPr>
          <a:xfrm>
            <a:off x="536272" y="1373344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218D9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13900" y="1253855"/>
            <a:ext cx="796790" cy="4682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볼륨</a:t>
            </a:r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499657" y="1670359"/>
            <a:ext cx="5340349" cy="488314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="" xmlns:c="http://schemas.openxmlformats.org/drawingml/2006/chart" xmlns:dgm="http://schemas.openxmlformats.org/drawingml/2006/diagram" xmlns:dsp="http://schemas.microsoft.com/office/drawing/2008/diagram"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79"/>
          <p:cNvGrpSpPr/>
          <p:nvPr/>
        </p:nvGrpSpPr>
        <p:grpSpPr>
          <a:xfrm flipH="1">
            <a:off x="2724230" y="2272574"/>
            <a:ext cx="1469990" cy="3507343"/>
            <a:chOff x="5310188" y="1930400"/>
            <a:chExt cx="995363" cy="2374900"/>
          </a:xfrm>
        </p:grpSpPr>
        <p:sp>
          <p:nvSpPr>
            <p:cNvPr id="44" name="Freeform 260"/>
            <p:cNvSpPr>
              <a:spLocks noEditPoints="1"/>
            </p:cNvSpPr>
            <p:nvPr/>
          </p:nvSpPr>
          <p:spPr>
            <a:xfrm>
              <a:off x="5340350" y="1968500"/>
              <a:ext cx="933450" cy="2305050"/>
            </a:xfrm>
            <a:custGeom>
              <a:avLst/>
              <a:gdLst>
                <a:gd name="T0" fmla="*/ 937 w 1176"/>
                <a:gd name="T1" fmla="*/ 1835 h 2904"/>
                <a:gd name="T2" fmla="*/ 1107 w 1176"/>
                <a:gd name="T3" fmla="*/ 1699 h 2904"/>
                <a:gd name="T4" fmla="*/ 1172 w 1176"/>
                <a:gd name="T5" fmla="*/ 1536 h 2904"/>
                <a:gd name="T6" fmla="*/ 1159 w 1176"/>
                <a:gd name="T7" fmla="*/ 1398 h 2904"/>
                <a:gd name="T8" fmla="*/ 1034 w 1176"/>
                <a:gd name="T9" fmla="*/ 1223 h 2904"/>
                <a:gd name="T10" fmla="*/ 860 w 1176"/>
                <a:gd name="T11" fmla="*/ 1120 h 2904"/>
                <a:gd name="T12" fmla="*/ 674 w 1176"/>
                <a:gd name="T13" fmla="*/ 1034 h 2904"/>
                <a:gd name="T14" fmla="*/ 965 w 1176"/>
                <a:gd name="T15" fmla="*/ 948 h 2904"/>
                <a:gd name="T16" fmla="*/ 1071 w 1176"/>
                <a:gd name="T17" fmla="*/ 844 h 2904"/>
                <a:gd name="T18" fmla="*/ 1135 w 1176"/>
                <a:gd name="T19" fmla="*/ 695 h 2904"/>
                <a:gd name="T20" fmla="*/ 1148 w 1176"/>
                <a:gd name="T21" fmla="*/ 530 h 2904"/>
                <a:gd name="T22" fmla="*/ 1107 w 1176"/>
                <a:gd name="T23" fmla="*/ 344 h 2904"/>
                <a:gd name="T24" fmla="*/ 1008 w 1176"/>
                <a:gd name="T25" fmla="*/ 185 h 2904"/>
                <a:gd name="T26" fmla="*/ 864 w 1176"/>
                <a:gd name="T27" fmla="*/ 68 h 2904"/>
                <a:gd name="T28" fmla="*/ 685 w 1176"/>
                <a:gd name="T29" fmla="*/ 6 h 2904"/>
                <a:gd name="T30" fmla="*/ 517 w 1176"/>
                <a:gd name="T31" fmla="*/ 6 h 2904"/>
                <a:gd name="T32" fmla="*/ 336 w 1176"/>
                <a:gd name="T33" fmla="*/ 66 h 2904"/>
                <a:gd name="T34" fmla="*/ 191 w 1176"/>
                <a:gd name="T35" fmla="*/ 181 h 2904"/>
                <a:gd name="T36" fmla="*/ 90 w 1176"/>
                <a:gd name="T37" fmla="*/ 338 h 2904"/>
                <a:gd name="T38" fmla="*/ 47 w 1176"/>
                <a:gd name="T39" fmla="*/ 525 h 2904"/>
                <a:gd name="T40" fmla="*/ 67 w 1176"/>
                <a:gd name="T41" fmla="*/ 695 h 2904"/>
                <a:gd name="T42" fmla="*/ 41 w 1176"/>
                <a:gd name="T43" fmla="*/ 823 h 2904"/>
                <a:gd name="T44" fmla="*/ 2 w 1176"/>
                <a:gd name="T45" fmla="*/ 975 h 2904"/>
                <a:gd name="T46" fmla="*/ 88 w 1176"/>
                <a:gd name="T47" fmla="*/ 1122 h 2904"/>
                <a:gd name="T48" fmla="*/ 11 w 1176"/>
                <a:gd name="T49" fmla="*/ 1374 h 2904"/>
                <a:gd name="T50" fmla="*/ 38 w 1176"/>
                <a:gd name="T51" fmla="*/ 1497 h 2904"/>
                <a:gd name="T52" fmla="*/ 138 w 1176"/>
                <a:gd name="T53" fmla="*/ 1549 h 2904"/>
                <a:gd name="T54" fmla="*/ 271 w 1176"/>
                <a:gd name="T55" fmla="*/ 1518 h 2904"/>
                <a:gd name="T56" fmla="*/ 293 w 1176"/>
                <a:gd name="T57" fmla="*/ 1753 h 2904"/>
                <a:gd name="T58" fmla="*/ 230 w 1176"/>
                <a:gd name="T59" fmla="*/ 2606 h 2904"/>
                <a:gd name="T60" fmla="*/ 82 w 1176"/>
                <a:gd name="T61" fmla="*/ 2671 h 2904"/>
                <a:gd name="T62" fmla="*/ 41 w 1176"/>
                <a:gd name="T63" fmla="*/ 2757 h 2904"/>
                <a:gd name="T64" fmla="*/ 56 w 1176"/>
                <a:gd name="T65" fmla="*/ 2839 h 2904"/>
                <a:gd name="T66" fmla="*/ 159 w 1176"/>
                <a:gd name="T67" fmla="*/ 2891 h 2904"/>
                <a:gd name="T68" fmla="*/ 375 w 1176"/>
                <a:gd name="T69" fmla="*/ 2900 h 2904"/>
                <a:gd name="T70" fmla="*/ 519 w 1176"/>
                <a:gd name="T71" fmla="*/ 2835 h 2904"/>
                <a:gd name="T72" fmla="*/ 588 w 1176"/>
                <a:gd name="T73" fmla="*/ 2712 h 2904"/>
                <a:gd name="T74" fmla="*/ 629 w 1176"/>
                <a:gd name="T75" fmla="*/ 2824 h 2904"/>
                <a:gd name="T76" fmla="*/ 732 w 1176"/>
                <a:gd name="T77" fmla="*/ 2876 h 2904"/>
                <a:gd name="T78" fmla="*/ 1032 w 1176"/>
                <a:gd name="T79" fmla="*/ 2871 h 2904"/>
                <a:gd name="T80" fmla="*/ 1099 w 1176"/>
                <a:gd name="T81" fmla="*/ 2816 h 2904"/>
                <a:gd name="T82" fmla="*/ 1084 w 1176"/>
                <a:gd name="T83" fmla="*/ 2718 h 2904"/>
                <a:gd name="T84" fmla="*/ 993 w 1176"/>
                <a:gd name="T85" fmla="*/ 2621 h 2904"/>
                <a:gd name="T86" fmla="*/ 330 w 1176"/>
                <a:gd name="T87" fmla="*/ 1346 h 2904"/>
                <a:gd name="T88" fmla="*/ 302 w 1176"/>
                <a:gd name="T89" fmla="*/ 1139 h 2904"/>
                <a:gd name="T90" fmla="*/ 474 w 1176"/>
                <a:gd name="T91" fmla="*/ 1029 h 2904"/>
                <a:gd name="T92" fmla="*/ 332 w 1176"/>
                <a:gd name="T93" fmla="*/ 1396 h 2904"/>
                <a:gd name="T94" fmla="*/ 502 w 1176"/>
                <a:gd name="T95" fmla="*/ 2283 h 2904"/>
                <a:gd name="T96" fmla="*/ 532 w 1176"/>
                <a:gd name="T97" fmla="*/ 2040 h 2904"/>
                <a:gd name="T98" fmla="*/ 573 w 1176"/>
                <a:gd name="T99" fmla="*/ 2008 h 2904"/>
                <a:gd name="T100" fmla="*/ 614 w 1176"/>
                <a:gd name="T101" fmla="*/ 2152 h 2904"/>
                <a:gd name="T102" fmla="*/ 601 w 1176"/>
                <a:gd name="T103" fmla="*/ 2667 h 2904"/>
                <a:gd name="T104" fmla="*/ 851 w 1176"/>
                <a:gd name="T105" fmla="*/ 1372 h 2904"/>
                <a:gd name="T106" fmla="*/ 926 w 1176"/>
                <a:gd name="T107" fmla="*/ 1447 h 2904"/>
                <a:gd name="T108" fmla="*/ 935 w 1176"/>
                <a:gd name="T109" fmla="*/ 1516 h 2904"/>
                <a:gd name="T110" fmla="*/ 844 w 1176"/>
                <a:gd name="T111" fmla="*/ 1607 h 29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176" h="2904">
                  <a:moveTo>
                    <a:pt x="834" y="2581"/>
                  </a:moveTo>
                  <a:lnTo>
                    <a:pt x="814" y="1883"/>
                  </a:lnTo>
                  <a:lnTo>
                    <a:pt x="814" y="1883"/>
                  </a:lnTo>
                  <a:lnTo>
                    <a:pt x="831" y="1878"/>
                  </a:lnTo>
                  <a:lnTo>
                    <a:pt x="875" y="1863"/>
                  </a:lnTo>
                  <a:lnTo>
                    <a:pt x="905" y="1850"/>
                  </a:lnTo>
                  <a:lnTo>
                    <a:pt x="937" y="1835"/>
                  </a:lnTo>
                  <a:lnTo>
                    <a:pt x="972" y="1816"/>
                  </a:lnTo>
                  <a:lnTo>
                    <a:pt x="1008" y="1792"/>
                  </a:lnTo>
                  <a:lnTo>
                    <a:pt x="1043" y="1766"/>
                  </a:lnTo>
                  <a:lnTo>
                    <a:pt x="1060" y="1751"/>
                  </a:lnTo>
                  <a:lnTo>
                    <a:pt x="1077" y="1734"/>
                  </a:lnTo>
                  <a:lnTo>
                    <a:pt x="1092" y="1717"/>
                  </a:lnTo>
                  <a:lnTo>
                    <a:pt x="1107" y="1699"/>
                  </a:lnTo>
                  <a:lnTo>
                    <a:pt x="1120" y="1680"/>
                  </a:lnTo>
                  <a:lnTo>
                    <a:pt x="1133" y="1659"/>
                  </a:lnTo>
                  <a:lnTo>
                    <a:pt x="1144" y="1637"/>
                  </a:lnTo>
                  <a:lnTo>
                    <a:pt x="1153" y="1613"/>
                  </a:lnTo>
                  <a:lnTo>
                    <a:pt x="1163" y="1589"/>
                  </a:lnTo>
                  <a:lnTo>
                    <a:pt x="1168" y="1564"/>
                  </a:lnTo>
                  <a:lnTo>
                    <a:pt x="1172" y="1536"/>
                  </a:lnTo>
                  <a:lnTo>
                    <a:pt x="1176" y="1508"/>
                  </a:lnTo>
                  <a:lnTo>
                    <a:pt x="1176" y="1478"/>
                  </a:lnTo>
                  <a:lnTo>
                    <a:pt x="1174" y="1447"/>
                  </a:lnTo>
                  <a:lnTo>
                    <a:pt x="1174" y="1447"/>
                  </a:lnTo>
                  <a:lnTo>
                    <a:pt x="1170" y="1434"/>
                  </a:lnTo>
                  <a:lnTo>
                    <a:pt x="1166" y="1419"/>
                  </a:lnTo>
                  <a:lnTo>
                    <a:pt x="1159" y="1398"/>
                  </a:lnTo>
                  <a:lnTo>
                    <a:pt x="1150" y="1376"/>
                  </a:lnTo>
                  <a:lnTo>
                    <a:pt x="1137" y="1348"/>
                  </a:lnTo>
                  <a:lnTo>
                    <a:pt x="1120" y="1318"/>
                  </a:lnTo>
                  <a:lnTo>
                    <a:pt x="1097" y="1288"/>
                  </a:lnTo>
                  <a:lnTo>
                    <a:pt x="1069" y="1254"/>
                  </a:lnTo>
                  <a:lnTo>
                    <a:pt x="1053" y="1240"/>
                  </a:lnTo>
                  <a:lnTo>
                    <a:pt x="1034" y="1223"/>
                  </a:lnTo>
                  <a:lnTo>
                    <a:pt x="1015" y="1208"/>
                  </a:lnTo>
                  <a:lnTo>
                    <a:pt x="995" y="1191"/>
                  </a:lnTo>
                  <a:lnTo>
                    <a:pt x="970" y="1176"/>
                  </a:lnTo>
                  <a:lnTo>
                    <a:pt x="946" y="1161"/>
                  </a:lnTo>
                  <a:lnTo>
                    <a:pt x="920" y="1146"/>
                  </a:lnTo>
                  <a:lnTo>
                    <a:pt x="892" y="1133"/>
                  </a:lnTo>
                  <a:lnTo>
                    <a:pt x="860" y="1120"/>
                  </a:lnTo>
                  <a:lnTo>
                    <a:pt x="827" y="1109"/>
                  </a:lnTo>
                  <a:lnTo>
                    <a:pt x="793" y="1098"/>
                  </a:lnTo>
                  <a:lnTo>
                    <a:pt x="756" y="1087"/>
                  </a:lnTo>
                  <a:lnTo>
                    <a:pt x="715" y="1077"/>
                  </a:lnTo>
                  <a:lnTo>
                    <a:pt x="674" y="1070"/>
                  </a:lnTo>
                  <a:lnTo>
                    <a:pt x="674" y="1034"/>
                  </a:lnTo>
                  <a:lnTo>
                    <a:pt x="674" y="1034"/>
                  </a:lnTo>
                  <a:lnTo>
                    <a:pt x="724" y="1029"/>
                  </a:lnTo>
                  <a:lnTo>
                    <a:pt x="773" y="1021"/>
                  </a:lnTo>
                  <a:lnTo>
                    <a:pt x="821" y="1012"/>
                  </a:lnTo>
                  <a:lnTo>
                    <a:pt x="864" y="997"/>
                  </a:lnTo>
                  <a:lnTo>
                    <a:pt x="907" y="980"/>
                  </a:lnTo>
                  <a:lnTo>
                    <a:pt x="946" y="960"/>
                  </a:lnTo>
                  <a:lnTo>
                    <a:pt x="965" y="948"/>
                  </a:lnTo>
                  <a:lnTo>
                    <a:pt x="982" y="935"/>
                  </a:lnTo>
                  <a:lnTo>
                    <a:pt x="998" y="922"/>
                  </a:lnTo>
                  <a:lnTo>
                    <a:pt x="1015" y="909"/>
                  </a:lnTo>
                  <a:lnTo>
                    <a:pt x="1030" y="894"/>
                  </a:lnTo>
                  <a:lnTo>
                    <a:pt x="1045" y="878"/>
                  </a:lnTo>
                  <a:lnTo>
                    <a:pt x="1058" y="861"/>
                  </a:lnTo>
                  <a:lnTo>
                    <a:pt x="1071" y="844"/>
                  </a:lnTo>
                  <a:lnTo>
                    <a:pt x="1084" y="825"/>
                  </a:lnTo>
                  <a:lnTo>
                    <a:pt x="1096" y="807"/>
                  </a:lnTo>
                  <a:lnTo>
                    <a:pt x="1105" y="786"/>
                  </a:lnTo>
                  <a:lnTo>
                    <a:pt x="1114" y="764"/>
                  </a:lnTo>
                  <a:lnTo>
                    <a:pt x="1122" y="741"/>
                  </a:lnTo>
                  <a:lnTo>
                    <a:pt x="1129" y="719"/>
                  </a:lnTo>
                  <a:lnTo>
                    <a:pt x="1135" y="695"/>
                  </a:lnTo>
                  <a:lnTo>
                    <a:pt x="1140" y="670"/>
                  </a:lnTo>
                  <a:lnTo>
                    <a:pt x="1144" y="644"/>
                  </a:lnTo>
                  <a:lnTo>
                    <a:pt x="1148" y="616"/>
                  </a:lnTo>
                  <a:lnTo>
                    <a:pt x="1150" y="588"/>
                  </a:lnTo>
                  <a:lnTo>
                    <a:pt x="1150" y="560"/>
                  </a:lnTo>
                  <a:lnTo>
                    <a:pt x="1150" y="560"/>
                  </a:lnTo>
                  <a:lnTo>
                    <a:pt x="1148" y="530"/>
                  </a:lnTo>
                  <a:lnTo>
                    <a:pt x="1146" y="502"/>
                  </a:lnTo>
                  <a:lnTo>
                    <a:pt x="1144" y="474"/>
                  </a:lnTo>
                  <a:lnTo>
                    <a:pt x="1138" y="448"/>
                  </a:lnTo>
                  <a:lnTo>
                    <a:pt x="1133" y="420"/>
                  </a:lnTo>
                  <a:lnTo>
                    <a:pt x="1125" y="394"/>
                  </a:lnTo>
                  <a:lnTo>
                    <a:pt x="1116" y="368"/>
                  </a:lnTo>
                  <a:lnTo>
                    <a:pt x="1107" y="344"/>
                  </a:lnTo>
                  <a:lnTo>
                    <a:pt x="1096" y="318"/>
                  </a:lnTo>
                  <a:lnTo>
                    <a:pt x="1084" y="293"/>
                  </a:lnTo>
                  <a:lnTo>
                    <a:pt x="1071" y="271"/>
                  </a:lnTo>
                  <a:lnTo>
                    <a:pt x="1056" y="249"/>
                  </a:lnTo>
                  <a:lnTo>
                    <a:pt x="1041" y="226"/>
                  </a:lnTo>
                  <a:lnTo>
                    <a:pt x="1025" y="204"/>
                  </a:lnTo>
                  <a:lnTo>
                    <a:pt x="1008" y="185"/>
                  </a:lnTo>
                  <a:lnTo>
                    <a:pt x="989" y="165"/>
                  </a:lnTo>
                  <a:lnTo>
                    <a:pt x="970" y="146"/>
                  </a:lnTo>
                  <a:lnTo>
                    <a:pt x="952" y="129"/>
                  </a:lnTo>
                  <a:lnTo>
                    <a:pt x="931" y="112"/>
                  </a:lnTo>
                  <a:lnTo>
                    <a:pt x="909" y="96"/>
                  </a:lnTo>
                  <a:lnTo>
                    <a:pt x="887" y="81"/>
                  </a:lnTo>
                  <a:lnTo>
                    <a:pt x="864" y="68"/>
                  </a:lnTo>
                  <a:lnTo>
                    <a:pt x="840" y="55"/>
                  </a:lnTo>
                  <a:lnTo>
                    <a:pt x="816" y="43"/>
                  </a:lnTo>
                  <a:lnTo>
                    <a:pt x="791" y="34"/>
                  </a:lnTo>
                  <a:lnTo>
                    <a:pt x="765" y="25"/>
                  </a:lnTo>
                  <a:lnTo>
                    <a:pt x="739" y="17"/>
                  </a:lnTo>
                  <a:lnTo>
                    <a:pt x="713" y="12"/>
                  </a:lnTo>
                  <a:lnTo>
                    <a:pt x="685" y="6"/>
                  </a:lnTo>
                  <a:lnTo>
                    <a:pt x="657" y="2"/>
                  </a:lnTo>
                  <a:lnTo>
                    <a:pt x="629" y="0"/>
                  </a:lnTo>
                  <a:lnTo>
                    <a:pt x="601" y="0"/>
                  </a:lnTo>
                  <a:lnTo>
                    <a:pt x="601" y="0"/>
                  </a:lnTo>
                  <a:lnTo>
                    <a:pt x="573" y="0"/>
                  </a:lnTo>
                  <a:lnTo>
                    <a:pt x="545" y="2"/>
                  </a:lnTo>
                  <a:lnTo>
                    <a:pt x="517" y="6"/>
                  </a:lnTo>
                  <a:lnTo>
                    <a:pt x="489" y="12"/>
                  </a:lnTo>
                  <a:lnTo>
                    <a:pt x="463" y="17"/>
                  </a:lnTo>
                  <a:lnTo>
                    <a:pt x="437" y="25"/>
                  </a:lnTo>
                  <a:lnTo>
                    <a:pt x="411" y="34"/>
                  </a:lnTo>
                  <a:lnTo>
                    <a:pt x="385" y="43"/>
                  </a:lnTo>
                  <a:lnTo>
                    <a:pt x="360" y="55"/>
                  </a:lnTo>
                  <a:lnTo>
                    <a:pt x="336" y="66"/>
                  </a:lnTo>
                  <a:lnTo>
                    <a:pt x="314" y="81"/>
                  </a:lnTo>
                  <a:lnTo>
                    <a:pt x="291" y="94"/>
                  </a:lnTo>
                  <a:lnTo>
                    <a:pt x="269" y="111"/>
                  </a:lnTo>
                  <a:lnTo>
                    <a:pt x="248" y="125"/>
                  </a:lnTo>
                  <a:lnTo>
                    <a:pt x="228" y="144"/>
                  </a:lnTo>
                  <a:lnTo>
                    <a:pt x="209" y="163"/>
                  </a:lnTo>
                  <a:lnTo>
                    <a:pt x="191" y="181"/>
                  </a:lnTo>
                  <a:lnTo>
                    <a:pt x="174" y="202"/>
                  </a:lnTo>
                  <a:lnTo>
                    <a:pt x="157" y="222"/>
                  </a:lnTo>
                  <a:lnTo>
                    <a:pt x="142" y="243"/>
                  </a:lnTo>
                  <a:lnTo>
                    <a:pt x="127" y="267"/>
                  </a:lnTo>
                  <a:lnTo>
                    <a:pt x="114" y="290"/>
                  </a:lnTo>
                  <a:lnTo>
                    <a:pt x="101" y="314"/>
                  </a:lnTo>
                  <a:lnTo>
                    <a:pt x="90" y="338"/>
                  </a:lnTo>
                  <a:lnTo>
                    <a:pt x="80" y="362"/>
                  </a:lnTo>
                  <a:lnTo>
                    <a:pt x="71" y="389"/>
                  </a:lnTo>
                  <a:lnTo>
                    <a:pt x="64" y="415"/>
                  </a:lnTo>
                  <a:lnTo>
                    <a:pt x="58" y="443"/>
                  </a:lnTo>
                  <a:lnTo>
                    <a:pt x="52" y="469"/>
                  </a:lnTo>
                  <a:lnTo>
                    <a:pt x="51" y="497"/>
                  </a:lnTo>
                  <a:lnTo>
                    <a:pt x="47" y="525"/>
                  </a:lnTo>
                  <a:lnTo>
                    <a:pt x="47" y="555"/>
                  </a:lnTo>
                  <a:lnTo>
                    <a:pt x="47" y="555"/>
                  </a:lnTo>
                  <a:lnTo>
                    <a:pt x="49" y="585"/>
                  </a:lnTo>
                  <a:lnTo>
                    <a:pt x="51" y="613"/>
                  </a:lnTo>
                  <a:lnTo>
                    <a:pt x="54" y="641"/>
                  </a:lnTo>
                  <a:lnTo>
                    <a:pt x="60" y="669"/>
                  </a:lnTo>
                  <a:lnTo>
                    <a:pt x="67" y="695"/>
                  </a:lnTo>
                  <a:lnTo>
                    <a:pt x="77" y="721"/>
                  </a:lnTo>
                  <a:lnTo>
                    <a:pt x="88" y="745"/>
                  </a:lnTo>
                  <a:lnTo>
                    <a:pt x="99" y="769"/>
                  </a:lnTo>
                  <a:lnTo>
                    <a:pt x="99" y="769"/>
                  </a:lnTo>
                  <a:lnTo>
                    <a:pt x="77" y="784"/>
                  </a:lnTo>
                  <a:lnTo>
                    <a:pt x="58" y="803"/>
                  </a:lnTo>
                  <a:lnTo>
                    <a:pt x="41" y="823"/>
                  </a:lnTo>
                  <a:lnTo>
                    <a:pt x="26" y="844"/>
                  </a:lnTo>
                  <a:lnTo>
                    <a:pt x="15" y="868"/>
                  </a:lnTo>
                  <a:lnTo>
                    <a:pt x="8" y="894"/>
                  </a:lnTo>
                  <a:lnTo>
                    <a:pt x="2" y="920"/>
                  </a:lnTo>
                  <a:lnTo>
                    <a:pt x="0" y="948"/>
                  </a:lnTo>
                  <a:lnTo>
                    <a:pt x="0" y="948"/>
                  </a:lnTo>
                  <a:lnTo>
                    <a:pt x="2" y="975"/>
                  </a:lnTo>
                  <a:lnTo>
                    <a:pt x="6" y="1001"/>
                  </a:lnTo>
                  <a:lnTo>
                    <a:pt x="13" y="1025"/>
                  </a:lnTo>
                  <a:lnTo>
                    <a:pt x="24" y="1047"/>
                  </a:lnTo>
                  <a:lnTo>
                    <a:pt x="38" y="1068"/>
                  </a:lnTo>
                  <a:lnTo>
                    <a:pt x="52" y="1088"/>
                  </a:lnTo>
                  <a:lnTo>
                    <a:pt x="69" y="1105"/>
                  </a:lnTo>
                  <a:lnTo>
                    <a:pt x="88" y="1122"/>
                  </a:lnTo>
                  <a:lnTo>
                    <a:pt x="88" y="1122"/>
                  </a:lnTo>
                  <a:lnTo>
                    <a:pt x="69" y="1176"/>
                  </a:lnTo>
                  <a:lnTo>
                    <a:pt x="49" y="1234"/>
                  </a:lnTo>
                  <a:lnTo>
                    <a:pt x="30" y="1292"/>
                  </a:lnTo>
                  <a:lnTo>
                    <a:pt x="23" y="1320"/>
                  </a:lnTo>
                  <a:lnTo>
                    <a:pt x="15" y="1348"/>
                  </a:lnTo>
                  <a:lnTo>
                    <a:pt x="11" y="1374"/>
                  </a:lnTo>
                  <a:lnTo>
                    <a:pt x="8" y="1400"/>
                  </a:lnTo>
                  <a:lnTo>
                    <a:pt x="8" y="1424"/>
                  </a:lnTo>
                  <a:lnTo>
                    <a:pt x="11" y="1449"/>
                  </a:lnTo>
                  <a:lnTo>
                    <a:pt x="19" y="1469"/>
                  </a:lnTo>
                  <a:lnTo>
                    <a:pt x="24" y="1478"/>
                  </a:lnTo>
                  <a:lnTo>
                    <a:pt x="30" y="1488"/>
                  </a:lnTo>
                  <a:lnTo>
                    <a:pt x="38" y="1497"/>
                  </a:lnTo>
                  <a:lnTo>
                    <a:pt x="45" y="1506"/>
                  </a:lnTo>
                  <a:lnTo>
                    <a:pt x="54" y="1514"/>
                  </a:lnTo>
                  <a:lnTo>
                    <a:pt x="66" y="1521"/>
                  </a:lnTo>
                  <a:lnTo>
                    <a:pt x="66" y="1521"/>
                  </a:lnTo>
                  <a:lnTo>
                    <a:pt x="90" y="1534"/>
                  </a:lnTo>
                  <a:lnTo>
                    <a:pt x="116" y="1544"/>
                  </a:lnTo>
                  <a:lnTo>
                    <a:pt x="138" y="1549"/>
                  </a:lnTo>
                  <a:lnTo>
                    <a:pt x="163" y="1551"/>
                  </a:lnTo>
                  <a:lnTo>
                    <a:pt x="183" y="1549"/>
                  </a:lnTo>
                  <a:lnTo>
                    <a:pt x="204" y="1546"/>
                  </a:lnTo>
                  <a:lnTo>
                    <a:pt x="224" y="1542"/>
                  </a:lnTo>
                  <a:lnTo>
                    <a:pt x="241" y="1534"/>
                  </a:lnTo>
                  <a:lnTo>
                    <a:pt x="258" y="1527"/>
                  </a:lnTo>
                  <a:lnTo>
                    <a:pt x="271" y="1518"/>
                  </a:lnTo>
                  <a:lnTo>
                    <a:pt x="295" y="1501"/>
                  </a:lnTo>
                  <a:lnTo>
                    <a:pt x="308" y="1488"/>
                  </a:lnTo>
                  <a:lnTo>
                    <a:pt x="314" y="1484"/>
                  </a:lnTo>
                  <a:lnTo>
                    <a:pt x="314" y="1484"/>
                  </a:lnTo>
                  <a:lnTo>
                    <a:pt x="308" y="1549"/>
                  </a:lnTo>
                  <a:lnTo>
                    <a:pt x="301" y="1633"/>
                  </a:lnTo>
                  <a:lnTo>
                    <a:pt x="293" y="1753"/>
                  </a:lnTo>
                  <a:lnTo>
                    <a:pt x="286" y="1908"/>
                  </a:lnTo>
                  <a:lnTo>
                    <a:pt x="280" y="2100"/>
                  </a:lnTo>
                  <a:lnTo>
                    <a:pt x="276" y="2329"/>
                  </a:lnTo>
                  <a:lnTo>
                    <a:pt x="274" y="2600"/>
                  </a:lnTo>
                  <a:lnTo>
                    <a:pt x="274" y="2600"/>
                  </a:lnTo>
                  <a:lnTo>
                    <a:pt x="261" y="2600"/>
                  </a:lnTo>
                  <a:lnTo>
                    <a:pt x="230" y="2606"/>
                  </a:lnTo>
                  <a:lnTo>
                    <a:pt x="209" y="2609"/>
                  </a:lnTo>
                  <a:lnTo>
                    <a:pt x="187" y="2615"/>
                  </a:lnTo>
                  <a:lnTo>
                    <a:pt x="163" y="2624"/>
                  </a:lnTo>
                  <a:lnTo>
                    <a:pt x="138" y="2634"/>
                  </a:lnTo>
                  <a:lnTo>
                    <a:pt x="114" y="2647"/>
                  </a:lnTo>
                  <a:lnTo>
                    <a:pt x="92" y="2662"/>
                  </a:lnTo>
                  <a:lnTo>
                    <a:pt x="82" y="2671"/>
                  </a:lnTo>
                  <a:lnTo>
                    <a:pt x="73" y="2680"/>
                  </a:lnTo>
                  <a:lnTo>
                    <a:pt x="66" y="2690"/>
                  </a:lnTo>
                  <a:lnTo>
                    <a:pt x="58" y="2701"/>
                  </a:lnTo>
                  <a:lnTo>
                    <a:pt x="51" y="2714"/>
                  </a:lnTo>
                  <a:lnTo>
                    <a:pt x="47" y="2727"/>
                  </a:lnTo>
                  <a:lnTo>
                    <a:pt x="43" y="2742"/>
                  </a:lnTo>
                  <a:lnTo>
                    <a:pt x="41" y="2757"/>
                  </a:lnTo>
                  <a:lnTo>
                    <a:pt x="41" y="2772"/>
                  </a:lnTo>
                  <a:lnTo>
                    <a:pt x="41" y="2788"/>
                  </a:lnTo>
                  <a:lnTo>
                    <a:pt x="45" y="2807"/>
                  </a:lnTo>
                  <a:lnTo>
                    <a:pt x="51" y="2826"/>
                  </a:lnTo>
                  <a:lnTo>
                    <a:pt x="51" y="2826"/>
                  </a:lnTo>
                  <a:lnTo>
                    <a:pt x="51" y="2830"/>
                  </a:lnTo>
                  <a:lnTo>
                    <a:pt x="56" y="2839"/>
                  </a:lnTo>
                  <a:lnTo>
                    <a:pt x="66" y="2850"/>
                  </a:lnTo>
                  <a:lnTo>
                    <a:pt x="75" y="2858"/>
                  </a:lnTo>
                  <a:lnTo>
                    <a:pt x="84" y="2865"/>
                  </a:lnTo>
                  <a:lnTo>
                    <a:pt x="99" y="2872"/>
                  </a:lnTo>
                  <a:lnTo>
                    <a:pt x="116" y="2880"/>
                  </a:lnTo>
                  <a:lnTo>
                    <a:pt x="135" y="2886"/>
                  </a:lnTo>
                  <a:lnTo>
                    <a:pt x="159" y="2891"/>
                  </a:lnTo>
                  <a:lnTo>
                    <a:pt x="187" y="2897"/>
                  </a:lnTo>
                  <a:lnTo>
                    <a:pt x="219" y="2900"/>
                  </a:lnTo>
                  <a:lnTo>
                    <a:pt x="256" y="2902"/>
                  </a:lnTo>
                  <a:lnTo>
                    <a:pt x="297" y="2904"/>
                  </a:lnTo>
                  <a:lnTo>
                    <a:pt x="297" y="2904"/>
                  </a:lnTo>
                  <a:lnTo>
                    <a:pt x="340" y="2902"/>
                  </a:lnTo>
                  <a:lnTo>
                    <a:pt x="375" y="2900"/>
                  </a:lnTo>
                  <a:lnTo>
                    <a:pt x="407" y="2895"/>
                  </a:lnTo>
                  <a:lnTo>
                    <a:pt x="435" y="2889"/>
                  </a:lnTo>
                  <a:lnTo>
                    <a:pt x="459" y="2880"/>
                  </a:lnTo>
                  <a:lnTo>
                    <a:pt x="478" y="2871"/>
                  </a:lnTo>
                  <a:lnTo>
                    <a:pt x="495" y="2861"/>
                  </a:lnTo>
                  <a:lnTo>
                    <a:pt x="508" y="2848"/>
                  </a:lnTo>
                  <a:lnTo>
                    <a:pt x="519" y="2835"/>
                  </a:lnTo>
                  <a:lnTo>
                    <a:pt x="528" y="2820"/>
                  </a:lnTo>
                  <a:lnTo>
                    <a:pt x="536" y="2805"/>
                  </a:lnTo>
                  <a:lnTo>
                    <a:pt x="541" y="2788"/>
                  </a:lnTo>
                  <a:lnTo>
                    <a:pt x="549" y="2751"/>
                  </a:lnTo>
                  <a:lnTo>
                    <a:pt x="556" y="2712"/>
                  </a:lnTo>
                  <a:lnTo>
                    <a:pt x="588" y="2712"/>
                  </a:lnTo>
                  <a:lnTo>
                    <a:pt x="588" y="2712"/>
                  </a:lnTo>
                  <a:lnTo>
                    <a:pt x="590" y="2719"/>
                  </a:lnTo>
                  <a:lnTo>
                    <a:pt x="592" y="2738"/>
                  </a:lnTo>
                  <a:lnTo>
                    <a:pt x="599" y="2764"/>
                  </a:lnTo>
                  <a:lnTo>
                    <a:pt x="605" y="2779"/>
                  </a:lnTo>
                  <a:lnTo>
                    <a:pt x="610" y="2794"/>
                  </a:lnTo>
                  <a:lnTo>
                    <a:pt x="620" y="2809"/>
                  </a:lnTo>
                  <a:lnTo>
                    <a:pt x="629" y="2824"/>
                  </a:lnTo>
                  <a:lnTo>
                    <a:pt x="640" y="2839"/>
                  </a:lnTo>
                  <a:lnTo>
                    <a:pt x="653" y="2850"/>
                  </a:lnTo>
                  <a:lnTo>
                    <a:pt x="670" y="2861"/>
                  </a:lnTo>
                  <a:lnTo>
                    <a:pt x="687" y="2871"/>
                  </a:lnTo>
                  <a:lnTo>
                    <a:pt x="707" y="2874"/>
                  </a:lnTo>
                  <a:lnTo>
                    <a:pt x="732" y="2876"/>
                  </a:lnTo>
                  <a:lnTo>
                    <a:pt x="732" y="2876"/>
                  </a:lnTo>
                  <a:lnTo>
                    <a:pt x="786" y="2878"/>
                  </a:lnTo>
                  <a:lnTo>
                    <a:pt x="847" y="2882"/>
                  </a:lnTo>
                  <a:lnTo>
                    <a:pt x="913" y="2884"/>
                  </a:lnTo>
                  <a:lnTo>
                    <a:pt x="944" y="2882"/>
                  </a:lnTo>
                  <a:lnTo>
                    <a:pt x="976" y="2880"/>
                  </a:lnTo>
                  <a:lnTo>
                    <a:pt x="1006" y="2876"/>
                  </a:lnTo>
                  <a:lnTo>
                    <a:pt x="1032" y="2871"/>
                  </a:lnTo>
                  <a:lnTo>
                    <a:pt x="1054" y="2861"/>
                  </a:lnTo>
                  <a:lnTo>
                    <a:pt x="1066" y="2856"/>
                  </a:lnTo>
                  <a:lnTo>
                    <a:pt x="1073" y="2850"/>
                  </a:lnTo>
                  <a:lnTo>
                    <a:pt x="1082" y="2843"/>
                  </a:lnTo>
                  <a:lnTo>
                    <a:pt x="1088" y="2835"/>
                  </a:lnTo>
                  <a:lnTo>
                    <a:pt x="1094" y="2826"/>
                  </a:lnTo>
                  <a:lnTo>
                    <a:pt x="1099" y="2816"/>
                  </a:lnTo>
                  <a:lnTo>
                    <a:pt x="1101" y="2805"/>
                  </a:lnTo>
                  <a:lnTo>
                    <a:pt x="1101" y="2794"/>
                  </a:lnTo>
                  <a:lnTo>
                    <a:pt x="1101" y="2781"/>
                  </a:lnTo>
                  <a:lnTo>
                    <a:pt x="1099" y="2768"/>
                  </a:lnTo>
                  <a:lnTo>
                    <a:pt x="1099" y="2768"/>
                  </a:lnTo>
                  <a:lnTo>
                    <a:pt x="1092" y="2740"/>
                  </a:lnTo>
                  <a:lnTo>
                    <a:pt x="1084" y="2718"/>
                  </a:lnTo>
                  <a:lnTo>
                    <a:pt x="1075" y="2697"/>
                  </a:lnTo>
                  <a:lnTo>
                    <a:pt x="1064" y="2678"/>
                  </a:lnTo>
                  <a:lnTo>
                    <a:pt x="1053" y="2663"/>
                  </a:lnTo>
                  <a:lnTo>
                    <a:pt x="1040" y="2650"/>
                  </a:lnTo>
                  <a:lnTo>
                    <a:pt x="1025" y="2639"/>
                  </a:lnTo>
                  <a:lnTo>
                    <a:pt x="1010" y="2630"/>
                  </a:lnTo>
                  <a:lnTo>
                    <a:pt x="993" y="2621"/>
                  </a:lnTo>
                  <a:lnTo>
                    <a:pt x="974" y="2615"/>
                  </a:lnTo>
                  <a:lnTo>
                    <a:pt x="933" y="2604"/>
                  </a:lnTo>
                  <a:lnTo>
                    <a:pt x="834" y="2581"/>
                  </a:lnTo>
                  <a:lnTo>
                    <a:pt x="834" y="2581"/>
                  </a:lnTo>
                  <a:close/>
                  <a:moveTo>
                    <a:pt x="332" y="1396"/>
                  </a:moveTo>
                  <a:lnTo>
                    <a:pt x="332" y="1396"/>
                  </a:lnTo>
                  <a:lnTo>
                    <a:pt x="330" y="1346"/>
                  </a:lnTo>
                  <a:lnTo>
                    <a:pt x="327" y="1299"/>
                  </a:lnTo>
                  <a:lnTo>
                    <a:pt x="321" y="1254"/>
                  </a:lnTo>
                  <a:lnTo>
                    <a:pt x="314" y="1217"/>
                  </a:lnTo>
                  <a:lnTo>
                    <a:pt x="301" y="1161"/>
                  </a:lnTo>
                  <a:lnTo>
                    <a:pt x="295" y="1141"/>
                  </a:lnTo>
                  <a:lnTo>
                    <a:pt x="295" y="1141"/>
                  </a:lnTo>
                  <a:lnTo>
                    <a:pt x="302" y="1139"/>
                  </a:lnTo>
                  <a:lnTo>
                    <a:pt x="314" y="1133"/>
                  </a:lnTo>
                  <a:lnTo>
                    <a:pt x="338" y="1120"/>
                  </a:lnTo>
                  <a:lnTo>
                    <a:pt x="368" y="1101"/>
                  </a:lnTo>
                  <a:lnTo>
                    <a:pt x="398" y="1081"/>
                  </a:lnTo>
                  <a:lnTo>
                    <a:pt x="452" y="1045"/>
                  </a:lnTo>
                  <a:lnTo>
                    <a:pt x="474" y="1029"/>
                  </a:lnTo>
                  <a:lnTo>
                    <a:pt x="474" y="1029"/>
                  </a:lnTo>
                  <a:lnTo>
                    <a:pt x="442" y="1096"/>
                  </a:lnTo>
                  <a:lnTo>
                    <a:pt x="414" y="1161"/>
                  </a:lnTo>
                  <a:lnTo>
                    <a:pt x="390" y="1223"/>
                  </a:lnTo>
                  <a:lnTo>
                    <a:pt x="370" y="1279"/>
                  </a:lnTo>
                  <a:lnTo>
                    <a:pt x="342" y="1365"/>
                  </a:lnTo>
                  <a:lnTo>
                    <a:pt x="332" y="1396"/>
                  </a:lnTo>
                  <a:lnTo>
                    <a:pt x="332" y="1396"/>
                  </a:lnTo>
                  <a:close/>
                  <a:moveTo>
                    <a:pt x="601" y="2667"/>
                  </a:moveTo>
                  <a:lnTo>
                    <a:pt x="521" y="2667"/>
                  </a:lnTo>
                  <a:lnTo>
                    <a:pt x="521" y="2667"/>
                  </a:lnTo>
                  <a:lnTo>
                    <a:pt x="513" y="2566"/>
                  </a:lnTo>
                  <a:lnTo>
                    <a:pt x="506" y="2462"/>
                  </a:lnTo>
                  <a:lnTo>
                    <a:pt x="502" y="2342"/>
                  </a:lnTo>
                  <a:lnTo>
                    <a:pt x="502" y="2283"/>
                  </a:lnTo>
                  <a:lnTo>
                    <a:pt x="504" y="2223"/>
                  </a:lnTo>
                  <a:lnTo>
                    <a:pt x="508" y="2167"/>
                  </a:lnTo>
                  <a:lnTo>
                    <a:pt x="513" y="2117"/>
                  </a:lnTo>
                  <a:lnTo>
                    <a:pt x="517" y="2094"/>
                  </a:lnTo>
                  <a:lnTo>
                    <a:pt x="521" y="2074"/>
                  </a:lnTo>
                  <a:lnTo>
                    <a:pt x="526" y="2055"/>
                  </a:lnTo>
                  <a:lnTo>
                    <a:pt x="532" y="2040"/>
                  </a:lnTo>
                  <a:lnTo>
                    <a:pt x="539" y="2027"/>
                  </a:lnTo>
                  <a:lnTo>
                    <a:pt x="547" y="2018"/>
                  </a:lnTo>
                  <a:lnTo>
                    <a:pt x="556" y="2010"/>
                  </a:lnTo>
                  <a:lnTo>
                    <a:pt x="566" y="2007"/>
                  </a:lnTo>
                  <a:lnTo>
                    <a:pt x="566" y="2007"/>
                  </a:lnTo>
                  <a:lnTo>
                    <a:pt x="569" y="2007"/>
                  </a:lnTo>
                  <a:lnTo>
                    <a:pt x="573" y="2008"/>
                  </a:lnTo>
                  <a:lnTo>
                    <a:pt x="579" y="2012"/>
                  </a:lnTo>
                  <a:lnTo>
                    <a:pt x="584" y="2020"/>
                  </a:lnTo>
                  <a:lnTo>
                    <a:pt x="592" y="2033"/>
                  </a:lnTo>
                  <a:lnTo>
                    <a:pt x="597" y="2049"/>
                  </a:lnTo>
                  <a:lnTo>
                    <a:pt x="603" y="2076"/>
                  </a:lnTo>
                  <a:lnTo>
                    <a:pt x="609" y="2109"/>
                  </a:lnTo>
                  <a:lnTo>
                    <a:pt x="614" y="2152"/>
                  </a:lnTo>
                  <a:lnTo>
                    <a:pt x="616" y="2204"/>
                  </a:lnTo>
                  <a:lnTo>
                    <a:pt x="618" y="2270"/>
                  </a:lnTo>
                  <a:lnTo>
                    <a:pt x="618" y="2346"/>
                  </a:lnTo>
                  <a:lnTo>
                    <a:pt x="614" y="2438"/>
                  </a:lnTo>
                  <a:lnTo>
                    <a:pt x="610" y="2544"/>
                  </a:lnTo>
                  <a:lnTo>
                    <a:pt x="601" y="2667"/>
                  </a:lnTo>
                  <a:lnTo>
                    <a:pt x="601" y="2667"/>
                  </a:lnTo>
                  <a:close/>
                  <a:moveTo>
                    <a:pt x="737" y="1335"/>
                  </a:moveTo>
                  <a:lnTo>
                    <a:pt x="737" y="1335"/>
                  </a:lnTo>
                  <a:lnTo>
                    <a:pt x="765" y="1340"/>
                  </a:lnTo>
                  <a:lnTo>
                    <a:pt x="791" y="1348"/>
                  </a:lnTo>
                  <a:lnTo>
                    <a:pt x="814" y="1355"/>
                  </a:lnTo>
                  <a:lnTo>
                    <a:pt x="834" y="1365"/>
                  </a:lnTo>
                  <a:lnTo>
                    <a:pt x="851" y="1372"/>
                  </a:lnTo>
                  <a:lnTo>
                    <a:pt x="868" y="1381"/>
                  </a:lnTo>
                  <a:lnTo>
                    <a:pt x="881" y="1393"/>
                  </a:lnTo>
                  <a:lnTo>
                    <a:pt x="892" y="1402"/>
                  </a:lnTo>
                  <a:lnTo>
                    <a:pt x="907" y="1419"/>
                  </a:lnTo>
                  <a:lnTo>
                    <a:pt x="918" y="1434"/>
                  </a:lnTo>
                  <a:lnTo>
                    <a:pt x="924" y="1443"/>
                  </a:lnTo>
                  <a:lnTo>
                    <a:pt x="926" y="1447"/>
                  </a:lnTo>
                  <a:lnTo>
                    <a:pt x="926" y="1447"/>
                  </a:lnTo>
                  <a:lnTo>
                    <a:pt x="929" y="1460"/>
                  </a:lnTo>
                  <a:lnTo>
                    <a:pt x="933" y="1473"/>
                  </a:lnTo>
                  <a:lnTo>
                    <a:pt x="935" y="1484"/>
                  </a:lnTo>
                  <a:lnTo>
                    <a:pt x="937" y="1495"/>
                  </a:lnTo>
                  <a:lnTo>
                    <a:pt x="935" y="1505"/>
                  </a:lnTo>
                  <a:lnTo>
                    <a:pt x="935" y="1516"/>
                  </a:lnTo>
                  <a:lnTo>
                    <a:pt x="928" y="1534"/>
                  </a:lnTo>
                  <a:lnTo>
                    <a:pt x="918" y="1551"/>
                  </a:lnTo>
                  <a:lnTo>
                    <a:pt x="907" y="1564"/>
                  </a:lnTo>
                  <a:lnTo>
                    <a:pt x="892" y="1577"/>
                  </a:lnTo>
                  <a:lnTo>
                    <a:pt x="877" y="1589"/>
                  </a:lnTo>
                  <a:lnTo>
                    <a:pt x="860" y="1598"/>
                  </a:lnTo>
                  <a:lnTo>
                    <a:pt x="844" y="1607"/>
                  </a:lnTo>
                  <a:lnTo>
                    <a:pt x="814" y="1618"/>
                  </a:lnTo>
                  <a:lnTo>
                    <a:pt x="793" y="1624"/>
                  </a:lnTo>
                  <a:lnTo>
                    <a:pt x="784" y="1628"/>
                  </a:lnTo>
                  <a:lnTo>
                    <a:pt x="737" y="133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5" name="Freeform 261"/>
            <p:cNvSpPr>
              <a:spLocks noEditPoints="1"/>
            </p:cNvSpPr>
            <p:nvPr/>
          </p:nvSpPr>
          <p:spPr>
            <a:xfrm>
              <a:off x="5310188" y="1930400"/>
              <a:ext cx="995363" cy="2374900"/>
            </a:xfrm>
            <a:custGeom>
              <a:avLst/>
              <a:gdLst>
                <a:gd name="T0" fmla="*/ 1168 w 1256"/>
                <a:gd name="T1" fmla="*/ 347 h 2991"/>
                <a:gd name="T2" fmla="*/ 907 w 1256"/>
                <a:gd name="T3" fmla="*/ 61 h 2991"/>
                <a:gd name="T4" fmla="*/ 562 w 1256"/>
                <a:gd name="T5" fmla="*/ 5 h 2991"/>
                <a:gd name="T6" fmla="*/ 222 w 1256"/>
                <a:gd name="T7" fmla="*/ 179 h 2991"/>
                <a:gd name="T8" fmla="*/ 47 w 1256"/>
                <a:gd name="T9" fmla="*/ 524 h 2991"/>
                <a:gd name="T10" fmla="*/ 39 w 1256"/>
                <a:gd name="T11" fmla="*/ 860 h 2991"/>
                <a:gd name="T12" fmla="*/ 54 w 1256"/>
                <a:gd name="T13" fmla="*/ 1151 h 2991"/>
                <a:gd name="T14" fmla="*/ 15 w 1256"/>
                <a:gd name="T15" fmla="*/ 1508 h 2991"/>
                <a:gd name="T16" fmla="*/ 183 w 1256"/>
                <a:gd name="T17" fmla="*/ 1638 h 2991"/>
                <a:gd name="T18" fmla="*/ 295 w 1256"/>
                <a:gd name="T19" fmla="*/ 1717 h 2991"/>
                <a:gd name="T20" fmla="*/ 125 w 1256"/>
                <a:gd name="T21" fmla="*/ 2661 h 2991"/>
                <a:gd name="T22" fmla="*/ 47 w 1256"/>
                <a:gd name="T23" fmla="*/ 2881 h 2991"/>
                <a:gd name="T24" fmla="*/ 338 w 1256"/>
                <a:gd name="T25" fmla="*/ 2991 h 2991"/>
                <a:gd name="T26" fmla="*/ 605 w 1256"/>
                <a:gd name="T27" fmla="*/ 2870 h 2991"/>
                <a:gd name="T28" fmla="*/ 717 w 1256"/>
                <a:gd name="T29" fmla="*/ 2960 h 2991"/>
                <a:gd name="T30" fmla="*/ 1135 w 1256"/>
                <a:gd name="T31" fmla="*/ 2948 h 2991"/>
                <a:gd name="T32" fmla="*/ 1149 w 1256"/>
                <a:gd name="T33" fmla="*/ 2715 h 2991"/>
                <a:gd name="T34" fmla="*/ 896 w 1256"/>
                <a:gd name="T35" fmla="*/ 1987 h 2991"/>
                <a:gd name="T36" fmla="*/ 1148 w 1256"/>
                <a:gd name="T37" fmla="*/ 1814 h 2991"/>
                <a:gd name="T38" fmla="*/ 1256 w 1256"/>
                <a:gd name="T39" fmla="*/ 1545 h 2991"/>
                <a:gd name="T40" fmla="*/ 1034 w 1256"/>
                <a:gd name="T41" fmla="*/ 1183 h 2991"/>
                <a:gd name="T42" fmla="*/ 1082 w 1256"/>
                <a:gd name="T43" fmla="*/ 995 h 2991"/>
                <a:gd name="T44" fmla="*/ 1228 w 1256"/>
                <a:gd name="T45" fmla="*/ 694 h 2991"/>
                <a:gd name="T46" fmla="*/ 659 w 1256"/>
                <a:gd name="T47" fmla="*/ 1077 h 2991"/>
                <a:gd name="T48" fmla="*/ 692 w 1256"/>
                <a:gd name="T49" fmla="*/ 1168 h 2991"/>
                <a:gd name="T50" fmla="*/ 1036 w 1256"/>
                <a:gd name="T51" fmla="*/ 1291 h 2991"/>
                <a:gd name="T52" fmla="*/ 1170 w 1256"/>
                <a:gd name="T53" fmla="*/ 1582 h 2991"/>
                <a:gd name="T54" fmla="*/ 896 w 1256"/>
                <a:gd name="T55" fmla="*/ 1868 h 2991"/>
                <a:gd name="T56" fmla="*/ 812 w 1256"/>
                <a:gd name="T57" fmla="*/ 1991 h 2991"/>
                <a:gd name="T58" fmla="*/ 950 w 1256"/>
                <a:gd name="T59" fmla="*/ 2683 h 2991"/>
                <a:gd name="T60" fmla="*/ 1095 w 1256"/>
                <a:gd name="T61" fmla="*/ 2838 h 2991"/>
                <a:gd name="T62" fmla="*/ 789 w 1256"/>
                <a:gd name="T63" fmla="*/ 2889 h 2991"/>
                <a:gd name="T64" fmla="*/ 681 w 1256"/>
                <a:gd name="T65" fmla="*/ 2726 h 2991"/>
                <a:gd name="T66" fmla="*/ 677 w 1256"/>
                <a:gd name="T67" fmla="*/ 2073 h 2991"/>
                <a:gd name="T68" fmla="*/ 575 w 1256"/>
                <a:gd name="T69" fmla="*/ 2000 h 2991"/>
                <a:gd name="T70" fmla="*/ 498 w 1256"/>
                <a:gd name="T71" fmla="*/ 2542 h 2991"/>
                <a:gd name="T72" fmla="*/ 500 w 1256"/>
                <a:gd name="T73" fmla="*/ 2892 h 2991"/>
                <a:gd name="T74" fmla="*/ 131 w 1256"/>
                <a:gd name="T75" fmla="*/ 2864 h 2991"/>
                <a:gd name="T76" fmla="*/ 237 w 1256"/>
                <a:gd name="T77" fmla="*/ 2708 h 2991"/>
                <a:gd name="T78" fmla="*/ 360 w 1256"/>
                <a:gd name="T79" fmla="*/ 2667 h 2991"/>
                <a:gd name="T80" fmla="*/ 429 w 1256"/>
                <a:gd name="T81" fmla="*/ 1403 h 2991"/>
                <a:gd name="T82" fmla="*/ 567 w 1256"/>
                <a:gd name="T83" fmla="*/ 1116 h 2991"/>
                <a:gd name="T84" fmla="*/ 504 w 1256"/>
                <a:gd name="T85" fmla="*/ 983 h 2991"/>
                <a:gd name="T86" fmla="*/ 308 w 1256"/>
                <a:gd name="T87" fmla="*/ 750 h 2991"/>
                <a:gd name="T88" fmla="*/ 123 w 1256"/>
                <a:gd name="T89" fmla="*/ 616 h 2991"/>
                <a:gd name="T90" fmla="*/ 297 w 1256"/>
                <a:gd name="T91" fmla="*/ 222 h 2991"/>
                <a:gd name="T92" fmla="*/ 674 w 1256"/>
                <a:gd name="T93" fmla="*/ 84 h 2991"/>
                <a:gd name="T94" fmla="*/ 972 w 1256"/>
                <a:gd name="T95" fmla="*/ 213 h 2991"/>
                <a:gd name="T96" fmla="*/ 1133 w 1256"/>
                <a:gd name="T97" fmla="*/ 506 h 2991"/>
                <a:gd name="T98" fmla="*/ 1110 w 1256"/>
                <a:gd name="T99" fmla="*/ 815 h 2991"/>
                <a:gd name="T100" fmla="*/ 899 w 1256"/>
                <a:gd name="T101" fmla="*/ 1004 h 2991"/>
                <a:gd name="T102" fmla="*/ 282 w 1256"/>
                <a:gd name="T103" fmla="*/ 1498 h 2991"/>
                <a:gd name="T104" fmla="*/ 136 w 1256"/>
                <a:gd name="T105" fmla="*/ 1538 h 2991"/>
                <a:gd name="T106" fmla="*/ 105 w 1256"/>
                <a:gd name="T107" fmla="*/ 1364 h 2991"/>
                <a:gd name="T108" fmla="*/ 101 w 1256"/>
                <a:gd name="T109" fmla="*/ 1073 h 2991"/>
                <a:gd name="T110" fmla="*/ 134 w 1256"/>
                <a:gd name="T111" fmla="*/ 875 h 2991"/>
                <a:gd name="T112" fmla="*/ 308 w 1256"/>
                <a:gd name="T113" fmla="*/ 838 h 2991"/>
                <a:gd name="T114" fmla="*/ 418 w 1256"/>
                <a:gd name="T115" fmla="*/ 1015 h 2991"/>
                <a:gd name="T116" fmla="*/ 313 w 1256"/>
                <a:gd name="T117" fmla="*/ 1153 h 2991"/>
                <a:gd name="T118" fmla="*/ 427 w 1256"/>
                <a:gd name="T119" fmla="*/ 1176 h 2991"/>
                <a:gd name="T120" fmla="*/ 593 w 1256"/>
                <a:gd name="T121" fmla="*/ 2670 h 2991"/>
                <a:gd name="T122" fmla="*/ 610 w 1256"/>
                <a:gd name="T123" fmla="*/ 2381 h 29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256" h="2991">
                  <a:moveTo>
                    <a:pt x="1228" y="694"/>
                  </a:moveTo>
                  <a:lnTo>
                    <a:pt x="1228" y="694"/>
                  </a:lnTo>
                  <a:lnTo>
                    <a:pt x="1230" y="664"/>
                  </a:lnTo>
                  <a:lnTo>
                    <a:pt x="1230" y="634"/>
                  </a:lnTo>
                  <a:lnTo>
                    <a:pt x="1230" y="605"/>
                  </a:lnTo>
                  <a:lnTo>
                    <a:pt x="1228" y="575"/>
                  </a:lnTo>
                  <a:lnTo>
                    <a:pt x="1226" y="547"/>
                  </a:lnTo>
                  <a:lnTo>
                    <a:pt x="1220" y="517"/>
                  </a:lnTo>
                  <a:lnTo>
                    <a:pt x="1215" y="487"/>
                  </a:lnTo>
                  <a:lnTo>
                    <a:pt x="1209" y="459"/>
                  </a:lnTo>
                  <a:lnTo>
                    <a:pt x="1200" y="431"/>
                  </a:lnTo>
                  <a:lnTo>
                    <a:pt x="1190" y="401"/>
                  </a:lnTo>
                  <a:lnTo>
                    <a:pt x="1181" y="375"/>
                  </a:lnTo>
                  <a:lnTo>
                    <a:pt x="1168" y="347"/>
                  </a:lnTo>
                  <a:lnTo>
                    <a:pt x="1155" y="321"/>
                  </a:lnTo>
                  <a:lnTo>
                    <a:pt x="1142" y="295"/>
                  </a:lnTo>
                  <a:lnTo>
                    <a:pt x="1127" y="269"/>
                  </a:lnTo>
                  <a:lnTo>
                    <a:pt x="1110" y="244"/>
                  </a:lnTo>
                  <a:lnTo>
                    <a:pt x="1110" y="244"/>
                  </a:lnTo>
                  <a:lnTo>
                    <a:pt x="1092" y="218"/>
                  </a:lnTo>
                  <a:lnTo>
                    <a:pt x="1071" y="194"/>
                  </a:lnTo>
                  <a:lnTo>
                    <a:pt x="1051" y="172"/>
                  </a:lnTo>
                  <a:lnTo>
                    <a:pt x="1030" y="149"/>
                  </a:lnTo>
                  <a:lnTo>
                    <a:pt x="1006" y="131"/>
                  </a:lnTo>
                  <a:lnTo>
                    <a:pt x="983" y="110"/>
                  </a:lnTo>
                  <a:lnTo>
                    <a:pt x="959" y="93"/>
                  </a:lnTo>
                  <a:lnTo>
                    <a:pt x="933" y="76"/>
                  </a:lnTo>
                  <a:lnTo>
                    <a:pt x="907" y="61"/>
                  </a:lnTo>
                  <a:lnTo>
                    <a:pt x="881" y="48"/>
                  </a:lnTo>
                  <a:lnTo>
                    <a:pt x="853" y="37"/>
                  </a:lnTo>
                  <a:lnTo>
                    <a:pt x="825" y="28"/>
                  </a:lnTo>
                  <a:lnTo>
                    <a:pt x="797" y="19"/>
                  </a:lnTo>
                  <a:lnTo>
                    <a:pt x="767" y="11"/>
                  </a:lnTo>
                  <a:lnTo>
                    <a:pt x="737" y="5"/>
                  </a:lnTo>
                  <a:lnTo>
                    <a:pt x="707" y="2"/>
                  </a:lnTo>
                  <a:lnTo>
                    <a:pt x="707" y="2"/>
                  </a:lnTo>
                  <a:lnTo>
                    <a:pt x="677" y="0"/>
                  </a:lnTo>
                  <a:lnTo>
                    <a:pt x="648" y="0"/>
                  </a:lnTo>
                  <a:lnTo>
                    <a:pt x="648" y="0"/>
                  </a:lnTo>
                  <a:lnTo>
                    <a:pt x="620" y="0"/>
                  </a:lnTo>
                  <a:lnTo>
                    <a:pt x="590" y="2"/>
                  </a:lnTo>
                  <a:lnTo>
                    <a:pt x="562" y="5"/>
                  </a:lnTo>
                  <a:lnTo>
                    <a:pt x="534" y="11"/>
                  </a:lnTo>
                  <a:lnTo>
                    <a:pt x="508" y="17"/>
                  </a:lnTo>
                  <a:lnTo>
                    <a:pt x="480" y="24"/>
                  </a:lnTo>
                  <a:lnTo>
                    <a:pt x="453" y="32"/>
                  </a:lnTo>
                  <a:lnTo>
                    <a:pt x="427" y="43"/>
                  </a:lnTo>
                  <a:lnTo>
                    <a:pt x="401" y="54"/>
                  </a:lnTo>
                  <a:lnTo>
                    <a:pt x="377" y="65"/>
                  </a:lnTo>
                  <a:lnTo>
                    <a:pt x="353" y="78"/>
                  </a:lnTo>
                  <a:lnTo>
                    <a:pt x="328" y="93"/>
                  </a:lnTo>
                  <a:lnTo>
                    <a:pt x="306" y="108"/>
                  </a:lnTo>
                  <a:lnTo>
                    <a:pt x="284" y="125"/>
                  </a:lnTo>
                  <a:lnTo>
                    <a:pt x="261" y="142"/>
                  </a:lnTo>
                  <a:lnTo>
                    <a:pt x="241" y="160"/>
                  </a:lnTo>
                  <a:lnTo>
                    <a:pt x="222" y="179"/>
                  </a:lnTo>
                  <a:lnTo>
                    <a:pt x="202" y="200"/>
                  </a:lnTo>
                  <a:lnTo>
                    <a:pt x="185" y="220"/>
                  </a:lnTo>
                  <a:lnTo>
                    <a:pt x="166" y="242"/>
                  </a:lnTo>
                  <a:lnTo>
                    <a:pt x="149" y="265"/>
                  </a:lnTo>
                  <a:lnTo>
                    <a:pt x="134" y="287"/>
                  </a:lnTo>
                  <a:lnTo>
                    <a:pt x="119" y="312"/>
                  </a:lnTo>
                  <a:lnTo>
                    <a:pt x="106" y="336"/>
                  </a:lnTo>
                  <a:lnTo>
                    <a:pt x="95" y="362"/>
                  </a:lnTo>
                  <a:lnTo>
                    <a:pt x="84" y="388"/>
                  </a:lnTo>
                  <a:lnTo>
                    <a:pt x="73" y="414"/>
                  </a:lnTo>
                  <a:lnTo>
                    <a:pt x="65" y="440"/>
                  </a:lnTo>
                  <a:lnTo>
                    <a:pt x="58" y="468"/>
                  </a:lnTo>
                  <a:lnTo>
                    <a:pt x="50" y="496"/>
                  </a:lnTo>
                  <a:lnTo>
                    <a:pt x="47" y="524"/>
                  </a:lnTo>
                  <a:lnTo>
                    <a:pt x="43" y="554"/>
                  </a:lnTo>
                  <a:lnTo>
                    <a:pt x="43" y="554"/>
                  </a:lnTo>
                  <a:lnTo>
                    <a:pt x="39" y="588"/>
                  </a:lnTo>
                  <a:lnTo>
                    <a:pt x="39" y="623"/>
                  </a:lnTo>
                  <a:lnTo>
                    <a:pt x="41" y="655"/>
                  </a:lnTo>
                  <a:lnTo>
                    <a:pt x="47" y="687"/>
                  </a:lnTo>
                  <a:lnTo>
                    <a:pt x="52" y="718"/>
                  </a:lnTo>
                  <a:lnTo>
                    <a:pt x="62" y="750"/>
                  </a:lnTo>
                  <a:lnTo>
                    <a:pt x="71" y="780"/>
                  </a:lnTo>
                  <a:lnTo>
                    <a:pt x="84" y="808"/>
                  </a:lnTo>
                  <a:lnTo>
                    <a:pt x="84" y="808"/>
                  </a:lnTo>
                  <a:lnTo>
                    <a:pt x="67" y="825"/>
                  </a:lnTo>
                  <a:lnTo>
                    <a:pt x="52" y="842"/>
                  </a:lnTo>
                  <a:lnTo>
                    <a:pt x="39" y="860"/>
                  </a:lnTo>
                  <a:lnTo>
                    <a:pt x="28" y="879"/>
                  </a:lnTo>
                  <a:lnTo>
                    <a:pt x="19" y="899"/>
                  </a:lnTo>
                  <a:lnTo>
                    <a:pt x="11" y="922"/>
                  </a:lnTo>
                  <a:lnTo>
                    <a:pt x="6" y="944"/>
                  </a:lnTo>
                  <a:lnTo>
                    <a:pt x="2" y="967"/>
                  </a:lnTo>
                  <a:lnTo>
                    <a:pt x="2" y="967"/>
                  </a:lnTo>
                  <a:lnTo>
                    <a:pt x="0" y="991"/>
                  </a:lnTo>
                  <a:lnTo>
                    <a:pt x="0" y="1017"/>
                  </a:lnTo>
                  <a:lnTo>
                    <a:pt x="4" y="1041"/>
                  </a:lnTo>
                  <a:lnTo>
                    <a:pt x="9" y="1064"/>
                  </a:lnTo>
                  <a:lnTo>
                    <a:pt x="17" y="1088"/>
                  </a:lnTo>
                  <a:lnTo>
                    <a:pt x="26" y="1110"/>
                  </a:lnTo>
                  <a:lnTo>
                    <a:pt x="39" y="1131"/>
                  </a:lnTo>
                  <a:lnTo>
                    <a:pt x="54" y="1151"/>
                  </a:lnTo>
                  <a:lnTo>
                    <a:pt x="54" y="1151"/>
                  </a:lnTo>
                  <a:lnTo>
                    <a:pt x="73" y="1174"/>
                  </a:lnTo>
                  <a:lnTo>
                    <a:pt x="73" y="1174"/>
                  </a:lnTo>
                  <a:lnTo>
                    <a:pt x="50" y="1248"/>
                  </a:lnTo>
                  <a:lnTo>
                    <a:pt x="50" y="1248"/>
                  </a:lnTo>
                  <a:lnTo>
                    <a:pt x="24" y="1340"/>
                  </a:lnTo>
                  <a:lnTo>
                    <a:pt x="24" y="1340"/>
                  </a:lnTo>
                  <a:lnTo>
                    <a:pt x="19" y="1357"/>
                  </a:lnTo>
                  <a:lnTo>
                    <a:pt x="13" y="1377"/>
                  </a:lnTo>
                  <a:lnTo>
                    <a:pt x="9" y="1403"/>
                  </a:lnTo>
                  <a:lnTo>
                    <a:pt x="7" y="1431"/>
                  </a:lnTo>
                  <a:lnTo>
                    <a:pt x="7" y="1461"/>
                  </a:lnTo>
                  <a:lnTo>
                    <a:pt x="11" y="1493"/>
                  </a:lnTo>
                  <a:lnTo>
                    <a:pt x="15" y="1508"/>
                  </a:lnTo>
                  <a:lnTo>
                    <a:pt x="21" y="1523"/>
                  </a:lnTo>
                  <a:lnTo>
                    <a:pt x="28" y="1539"/>
                  </a:lnTo>
                  <a:lnTo>
                    <a:pt x="35" y="1554"/>
                  </a:lnTo>
                  <a:lnTo>
                    <a:pt x="35" y="1554"/>
                  </a:lnTo>
                  <a:lnTo>
                    <a:pt x="47" y="1569"/>
                  </a:lnTo>
                  <a:lnTo>
                    <a:pt x="58" y="1584"/>
                  </a:lnTo>
                  <a:lnTo>
                    <a:pt x="73" y="1595"/>
                  </a:lnTo>
                  <a:lnTo>
                    <a:pt x="88" y="1607"/>
                  </a:lnTo>
                  <a:lnTo>
                    <a:pt x="105" y="1618"/>
                  </a:lnTo>
                  <a:lnTo>
                    <a:pt x="123" y="1625"/>
                  </a:lnTo>
                  <a:lnTo>
                    <a:pt x="142" y="1631"/>
                  </a:lnTo>
                  <a:lnTo>
                    <a:pt x="164" y="1637"/>
                  </a:lnTo>
                  <a:lnTo>
                    <a:pt x="164" y="1637"/>
                  </a:lnTo>
                  <a:lnTo>
                    <a:pt x="183" y="1638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02" y="1640"/>
                  </a:lnTo>
                  <a:lnTo>
                    <a:pt x="216" y="1640"/>
                  </a:lnTo>
                  <a:lnTo>
                    <a:pt x="231" y="1638"/>
                  </a:lnTo>
                  <a:lnTo>
                    <a:pt x="246" y="1635"/>
                  </a:lnTo>
                  <a:lnTo>
                    <a:pt x="259" y="1631"/>
                  </a:lnTo>
                  <a:lnTo>
                    <a:pt x="272" y="1625"/>
                  </a:lnTo>
                  <a:lnTo>
                    <a:pt x="286" y="1618"/>
                  </a:lnTo>
                  <a:lnTo>
                    <a:pt x="297" y="1610"/>
                  </a:lnTo>
                  <a:lnTo>
                    <a:pt x="308" y="1601"/>
                  </a:lnTo>
                  <a:lnTo>
                    <a:pt x="308" y="1601"/>
                  </a:lnTo>
                  <a:lnTo>
                    <a:pt x="300" y="1661"/>
                  </a:lnTo>
                  <a:lnTo>
                    <a:pt x="295" y="1717"/>
                  </a:lnTo>
                  <a:lnTo>
                    <a:pt x="289" y="1814"/>
                  </a:lnTo>
                  <a:lnTo>
                    <a:pt x="287" y="1883"/>
                  </a:lnTo>
                  <a:lnTo>
                    <a:pt x="286" y="1913"/>
                  </a:lnTo>
                  <a:lnTo>
                    <a:pt x="286" y="1913"/>
                  </a:lnTo>
                  <a:lnTo>
                    <a:pt x="282" y="2105"/>
                  </a:lnTo>
                  <a:lnTo>
                    <a:pt x="280" y="2308"/>
                  </a:lnTo>
                  <a:lnTo>
                    <a:pt x="276" y="2618"/>
                  </a:lnTo>
                  <a:lnTo>
                    <a:pt x="276" y="2618"/>
                  </a:lnTo>
                  <a:lnTo>
                    <a:pt x="250" y="2622"/>
                  </a:lnTo>
                  <a:lnTo>
                    <a:pt x="220" y="2626"/>
                  </a:lnTo>
                  <a:lnTo>
                    <a:pt x="187" y="2635"/>
                  </a:lnTo>
                  <a:lnTo>
                    <a:pt x="155" y="2646"/>
                  </a:lnTo>
                  <a:lnTo>
                    <a:pt x="140" y="2652"/>
                  </a:lnTo>
                  <a:lnTo>
                    <a:pt x="125" y="2661"/>
                  </a:lnTo>
                  <a:lnTo>
                    <a:pt x="110" y="2670"/>
                  </a:lnTo>
                  <a:lnTo>
                    <a:pt x="97" y="2680"/>
                  </a:lnTo>
                  <a:lnTo>
                    <a:pt x="84" y="2691"/>
                  </a:lnTo>
                  <a:lnTo>
                    <a:pt x="75" y="2704"/>
                  </a:lnTo>
                  <a:lnTo>
                    <a:pt x="65" y="2719"/>
                  </a:lnTo>
                  <a:lnTo>
                    <a:pt x="58" y="2734"/>
                  </a:lnTo>
                  <a:lnTo>
                    <a:pt x="58" y="2734"/>
                  </a:lnTo>
                  <a:lnTo>
                    <a:pt x="50" y="2754"/>
                  </a:lnTo>
                  <a:lnTo>
                    <a:pt x="45" y="2773"/>
                  </a:lnTo>
                  <a:lnTo>
                    <a:pt x="41" y="2790"/>
                  </a:lnTo>
                  <a:lnTo>
                    <a:pt x="39" y="2805"/>
                  </a:lnTo>
                  <a:lnTo>
                    <a:pt x="37" y="2835"/>
                  </a:lnTo>
                  <a:lnTo>
                    <a:pt x="41" y="2859"/>
                  </a:lnTo>
                  <a:lnTo>
                    <a:pt x="47" y="2881"/>
                  </a:lnTo>
                  <a:lnTo>
                    <a:pt x="54" y="2900"/>
                  </a:lnTo>
                  <a:lnTo>
                    <a:pt x="62" y="2917"/>
                  </a:lnTo>
                  <a:lnTo>
                    <a:pt x="71" y="2932"/>
                  </a:lnTo>
                  <a:lnTo>
                    <a:pt x="75" y="2937"/>
                  </a:lnTo>
                  <a:lnTo>
                    <a:pt x="75" y="2937"/>
                  </a:lnTo>
                  <a:lnTo>
                    <a:pt x="80" y="2945"/>
                  </a:lnTo>
                  <a:lnTo>
                    <a:pt x="88" y="2952"/>
                  </a:lnTo>
                  <a:lnTo>
                    <a:pt x="101" y="2962"/>
                  </a:lnTo>
                  <a:lnTo>
                    <a:pt x="123" y="2969"/>
                  </a:lnTo>
                  <a:lnTo>
                    <a:pt x="155" y="2978"/>
                  </a:lnTo>
                  <a:lnTo>
                    <a:pt x="202" y="2984"/>
                  </a:lnTo>
                  <a:lnTo>
                    <a:pt x="261" y="2990"/>
                  </a:lnTo>
                  <a:lnTo>
                    <a:pt x="338" y="2991"/>
                  </a:lnTo>
                  <a:lnTo>
                    <a:pt x="338" y="2991"/>
                  </a:lnTo>
                  <a:lnTo>
                    <a:pt x="379" y="2991"/>
                  </a:lnTo>
                  <a:lnTo>
                    <a:pt x="429" y="2988"/>
                  </a:lnTo>
                  <a:lnTo>
                    <a:pt x="457" y="2986"/>
                  </a:lnTo>
                  <a:lnTo>
                    <a:pt x="483" y="2982"/>
                  </a:lnTo>
                  <a:lnTo>
                    <a:pt x="508" y="2976"/>
                  </a:lnTo>
                  <a:lnTo>
                    <a:pt x="528" y="2971"/>
                  </a:lnTo>
                  <a:lnTo>
                    <a:pt x="528" y="2971"/>
                  </a:lnTo>
                  <a:lnTo>
                    <a:pt x="547" y="2963"/>
                  </a:lnTo>
                  <a:lnTo>
                    <a:pt x="562" y="2952"/>
                  </a:lnTo>
                  <a:lnTo>
                    <a:pt x="573" y="2939"/>
                  </a:lnTo>
                  <a:lnTo>
                    <a:pt x="584" y="2926"/>
                  </a:lnTo>
                  <a:lnTo>
                    <a:pt x="593" y="2909"/>
                  </a:lnTo>
                  <a:lnTo>
                    <a:pt x="599" y="2891"/>
                  </a:lnTo>
                  <a:lnTo>
                    <a:pt x="605" y="2870"/>
                  </a:lnTo>
                  <a:lnTo>
                    <a:pt x="608" y="2850"/>
                  </a:lnTo>
                  <a:lnTo>
                    <a:pt x="608" y="2850"/>
                  </a:lnTo>
                  <a:lnTo>
                    <a:pt x="612" y="2864"/>
                  </a:lnTo>
                  <a:lnTo>
                    <a:pt x="618" y="2879"/>
                  </a:lnTo>
                  <a:lnTo>
                    <a:pt x="625" y="2892"/>
                  </a:lnTo>
                  <a:lnTo>
                    <a:pt x="633" y="2906"/>
                  </a:lnTo>
                  <a:lnTo>
                    <a:pt x="633" y="2906"/>
                  </a:lnTo>
                  <a:lnTo>
                    <a:pt x="642" y="2917"/>
                  </a:lnTo>
                  <a:lnTo>
                    <a:pt x="653" y="2928"/>
                  </a:lnTo>
                  <a:lnTo>
                    <a:pt x="664" y="2937"/>
                  </a:lnTo>
                  <a:lnTo>
                    <a:pt x="675" y="2945"/>
                  </a:lnTo>
                  <a:lnTo>
                    <a:pt x="689" y="2950"/>
                  </a:lnTo>
                  <a:lnTo>
                    <a:pt x="702" y="2956"/>
                  </a:lnTo>
                  <a:lnTo>
                    <a:pt x="717" y="2960"/>
                  </a:lnTo>
                  <a:lnTo>
                    <a:pt x="731" y="2963"/>
                  </a:lnTo>
                  <a:lnTo>
                    <a:pt x="731" y="2963"/>
                  </a:lnTo>
                  <a:lnTo>
                    <a:pt x="780" y="2969"/>
                  </a:lnTo>
                  <a:lnTo>
                    <a:pt x="830" y="2973"/>
                  </a:lnTo>
                  <a:lnTo>
                    <a:pt x="883" y="2975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37" y="2976"/>
                  </a:lnTo>
                  <a:lnTo>
                    <a:pt x="991" y="2975"/>
                  </a:lnTo>
                  <a:lnTo>
                    <a:pt x="1047" y="2971"/>
                  </a:lnTo>
                  <a:lnTo>
                    <a:pt x="1073" y="2969"/>
                  </a:lnTo>
                  <a:lnTo>
                    <a:pt x="1097" y="2963"/>
                  </a:lnTo>
                  <a:lnTo>
                    <a:pt x="1118" y="2958"/>
                  </a:lnTo>
                  <a:lnTo>
                    <a:pt x="1135" y="2948"/>
                  </a:lnTo>
                  <a:lnTo>
                    <a:pt x="1135" y="2948"/>
                  </a:lnTo>
                  <a:lnTo>
                    <a:pt x="1142" y="2943"/>
                  </a:lnTo>
                  <a:lnTo>
                    <a:pt x="1148" y="2937"/>
                  </a:lnTo>
                  <a:lnTo>
                    <a:pt x="1155" y="2928"/>
                  </a:lnTo>
                  <a:lnTo>
                    <a:pt x="1161" y="2919"/>
                  </a:lnTo>
                  <a:lnTo>
                    <a:pt x="1170" y="2898"/>
                  </a:lnTo>
                  <a:lnTo>
                    <a:pt x="1176" y="2874"/>
                  </a:lnTo>
                  <a:lnTo>
                    <a:pt x="1179" y="2850"/>
                  </a:lnTo>
                  <a:lnTo>
                    <a:pt x="1179" y="2822"/>
                  </a:lnTo>
                  <a:lnTo>
                    <a:pt x="1177" y="2794"/>
                  </a:lnTo>
                  <a:lnTo>
                    <a:pt x="1170" y="2766"/>
                  </a:lnTo>
                  <a:lnTo>
                    <a:pt x="1170" y="2766"/>
                  </a:lnTo>
                  <a:lnTo>
                    <a:pt x="1162" y="2741"/>
                  </a:lnTo>
                  <a:lnTo>
                    <a:pt x="1149" y="2715"/>
                  </a:lnTo>
                  <a:lnTo>
                    <a:pt x="1140" y="2700"/>
                  </a:lnTo>
                  <a:lnTo>
                    <a:pt x="1131" y="2687"/>
                  </a:lnTo>
                  <a:lnTo>
                    <a:pt x="1118" y="2674"/>
                  </a:lnTo>
                  <a:lnTo>
                    <a:pt x="1105" y="2661"/>
                  </a:lnTo>
                  <a:lnTo>
                    <a:pt x="1090" y="2650"/>
                  </a:lnTo>
                  <a:lnTo>
                    <a:pt x="1071" y="2637"/>
                  </a:lnTo>
                  <a:lnTo>
                    <a:pt x="1052" y="2627"/>
                  </a:lnTo>
                  <a:lnTo>
                    <a:pt x="1030" y="2618"/>
                  </a:lnTo>
                  <a:lnTo>
                    <a:pt x="1006" y="2609"/>
                  </a:lnTo>
                  <a:lnTo>
                    <a:pt x="980" y="2601"/>
                  </a:lnTo>
                  <a:lnTo>
                    <a:pt x="950" y="2598"/>
                  </a:lnTo>
                  <a:lnTo>
                    <a:pt x="916" y="2594"/>
                  </a:lnTo>
                  <a:lnTo>
                    <a:pt x="916" y="2594"/>
                  </a:lnTo>
                  <a:lnTo>
                    <a:pt x="896" y="1987"/>
                  </a:lnTo>
                  <a:lnTo>
                    <a:pt x="896" y="1987"/>
                  </a:lnTo>
                  <a:lnTo>
                    <a:pt x="896" y="1954"/>
                  </a:lnTo>
                  <a:lnTo>
                    <a:pt x="896" y="1954"/>
                  </a:lnTo>
                  <a:lnTo>
                    <a:pt x="924" y="1946"/>
                  </a:lnTo>
                  <a:lnTo>
                    <a:pt x="954" y="1937"/>
                  </a:lnTo>
                  <a:lnTo>
                    <a:pt x="983" y="1926"/>
                  </a:lnTo>
                  <a:lnTo>
                    <a:pt x="1011" y="1913"/>
                  </a:lnTo>
                  <a:lnTo>
                    <a:pt x="1039" y="1898"/>
                  </a:lnTo>
                  <a:lnTo>
                    <a:pt x="1065" y="1881"/>
                  </a:lnTo>
                  <a:lnTo>
                    <a:pt x="1092" y="1862"/>
                  </a:lnTo>
                  <a:lnTo>
                    <a:pt x="1114" y="1844"/>
                  </a:lnTo>
                  <a:lnTo>
                    <a:pt x="1114" y="1844"/>
                  </a:lnTo>
                  <a:lnTo>
                    <a:pt x="1131" y="1829"/>
                  </a:lnTo>
                  <a:lnTo>
                    <a:pt x="1148" y="1814"/>
                  </a:lnTo>
                  <a:lnTo>
                    <a:pt x="1162" y="1797"/>
                  </a:lnTo>
                  <a:lnTo>
                    <a:pt x="1176" y="1780"/>
                  </a:lnTo>
                  <a:lnTo>
                    <a:pt x="1189" y="1763"/>
                  </a:lnTo>
                  <a:lnTo>
                    <a:pt x="1200" y="1745"/>
                  </a:lnTo>
                  <a:lnTo>
                    <a:pt x="1211" y="1728"/>
                  </a:lnTo>
                  <a:lnTo>
                    <a:pt x="1220" y="1709"/>
                  </a:lnTo>
                  <a:lnTo>
                    <a:pt x="1228" y="1689"/>
                  </a:lnTo>
                  <a:lnTo>
                    <a:pt x="1235" y="1670"/>
                  </a:lnTo>
                  <a:lnTo>
                    <a:pt x="1241" y="1650"/>
                  </a:lnTo>
                  <a:lnTo>
                    <a:pt x="1246" y="1629"/>
                  </a:lnTo>
                  <a:lnTo>
                    <a:pt x="1250" y="1609"/>
                  </a:lnTo>
                  <a:lnTo>
                    <a:pt x="1254" y="1588"/>
                  </a:lnTo>
                  <a:lnTo>
                    <a:pt x="1254" y="1566"/>
                  </a:lnTo>
                  <a:lnTo>
                    <a:pt x="1256" y="1545"/>
                  </a:lnTo>
                  <a:lnTo>
                    <a:pt x="1256" y="1545"/>
                  </a:lnTo>
                  <a:lnTo>
                    <a:pt x="1254" y="1523"/>
                  </a:lnTo>
                  <a:lnTo>
                    <a:pt x="1252" y="1502"/>
                  </a:lnTo>
                  <a:lnTo>
                    <a:pt x="1250" y="1484"/>
                  </a:lnTo>
                  <a:lnTo>
                    <a:pt x="1245" y="1463"/>
                  </a:lnTo>
                  <a:lnTo>
                    <a:pt x="1233" y="1426"/>
                  </a:lnTo>
                  <a:lnTo>
                    <a:pt x="1218" y="1388"/>
                  </a:lnTo>
                  <a:lnTo>
                    <a:pt x="1200" y="1353"/>
                  </a:lnTo>
                  <a:lnTo>
                    <a:pt x="1179" y="1319"/>
                  </a:lnTo>
                  <a:lnTo>
                    <a:pt x="1153" y="1288"/>
                  </a:lnTo>
                  <a:lnTo>
                    <a:pt x="1127" y="1260"/>
                  </a:lnTo>
                  <a:lnTo>
                    <a:pt x="1097" y="1232"/>
                  </a:lnTo>
                  <a:lnTo>
                    <a:pt x="1065" y="1205"/>
                  </a:lnTo>
                  <a:lnTo>
                    <a:pt x="1034" y="1183"/>
                  </a:lnTo>
                  <a:lnTo>
                    <a:pt x="1000" y="1163"/>
                  </a:lnTo>
                  <a:lnTo>
                    <a:pt x="965" y="1144"/>
                  </a:lnTo>
                  <a:lnTo>
                    <a:pt x="929" y="1127"/>
                  </a:lnTo>
                  <a:lnTo>
                    <a:pt x="894" y="1112"/>
                  </a:lnTo>
                  <a:lnTo>
                    <a:pt x="858" y="1101"/>
                  </a:lnTo>
                  <a:lnTo>
                    <a:pt x="858" y="1101"/>
                  </a:lnTo>
                  <a:lnTo>
                    <a:pt x="903" y="1090"/>
                  </a:lnTo>
                  <a:lnTo>
                    <a:pt x="944" y="1077"/>
                  </a:lnTo>
                  <a:lnTo>
                    <a:pt x="983" y="1060"/>
                  </a:lnTo>
                  <a:lnTo>
                    <a:pt x="1021" y="1039"/>
                  </a:lnTo>
                  <a:lnTo>
                    <a:pt x="1021" y="1039"/>
                  </a:lnTo>
                  <a:lnTo>
                    <a:pt x="1041" y="1026"/>
                  </a:lnTo>
                  <a:lnTo>
                    <a:pt x="1062" y="1011"/>
                  </a:lnTo>
                  <a:lnTo>
                    <a:pt x="1082" y="995"/>
                  </a:lnTo>
                  <a:lnTo>
                    <a:pt x="1101" y="978"/>
                  </a:lnTo>
                  <a:lnTo>
                    <a:pt x="1118" y="959"/>
                  </a:lnTo>
                  <a:lnTo>
                    <a:pt x="1133" y="940"/>
                  </a:lnTo>
                  <a:lnTo>
                    <a:pt x="1148" y="920"/>
                  </a:lnTo>
                  <a:lnTo>
                    <a:pt x="1162" y="898"/>
                  </a:lnTo>
                  <a:lnTo>
                    <a:pt x="1176" y="875"/>
                  </a:lnTo>
                  <a:lnTo>
                    <a:pt x="1187" y="851"/>
                  </a:lnTo>
                  <a:lnTo>
                    <a:pt x="1196" y="827"/>
                  </a:lnTo>
                  <a:lnTo>
                    <a:pt x="1205" y="802"/>
                  </a:lnTo>
                  <a:lnTo>
                    <a:pt x="1213" y="776"/>
                  </a:lnTo>
                  <a:lnTo>
                    <a:pt x="1218" y="750"/>
                  </a:lnTo>
                  <a:lnTo>
                    <a:pt x="1224" y="722"/>
                  </a:lnTo>
                  <a:lnTo>
                    <a:pt x="1228" y="694"/>
                  </a:lnTo>
                  <a:lnTo>
                    <a:pt x="1228" y="694"/>
                  </a:lnTo>
                  <a:close/>
                  <a:moveTo>
                    <a:pt x="810" y="1024"/>
                  </a:moveTo>
                  <a:lnTo>
                    <a:pt x="810" y="1024"/>
                  </a:lnTo>
                  <a:lnTo>
                    <a:pt x="797" y="1026"/>
                  </a:lnTo>
                  <a:lnTo>
                    <a:pt x="780" y="1026"/>
                  </a:lnTo>
                  <a:lnTo>
                    <a:pt x="780" y="1026"/>
                  </a:lnTo>
                  <a:lnTo>
                    <a:pt x="758" y="1026"/>
                  </a:lnTo>
                  <a:lnTo>
                    <a:pt x="733" y="1028"/>
                  </a:lnTo>
                  <a:lnTo>
                    <a:pt x="711" y="1034"/>
                  </a:lnTo>
                  <a:lnTo>
                    <a:pt x="702" y="1037"/>
                  </a:lnTo>
                  <a:lnTo>
                    <a:pt x="692" y="1043"/>
                  </a:lnTo>
                  <a:lnTo>
                    <a:pt x="692" y="1043"/>
                  </a:lnTo>
                  <a:lnTo>
                    <a:pt x="677" y="1054"/>
                  </a:lnTo>
                  <a:lnTo>
                    <a:pt x="666" y="1065"/>
                  </a:lnTo>
                  <a:lnTo>
                    <a:pt x="659" y="1077"/>
                  </a:lnTo>
                  <a:lnTo>
                    <a:pt x="655" y="1090"/>
                  </a:lnTo>
                  <a:lnTo>
                    <a:pt x="651" y="1101"/>
                  </a:lnTo>
                  <a:lnTo>
                    <a:pt x="651" y="1112"/>
                  </a:lnTo>
                  <a:lnTo>
                    <a:pt x="653" y="1129"/>
                  </a:lnTo>
                  <a:lnTo>
                    <a:pt x="653" y="1131"/>
                  </a:lnTo>
                  <a:lnTo>
                    <a:pt x="653" y="1131"/>
                  </a:lnTo>
                  <a:lnTo>
                    <a:pt x="655" y="1140"/>
                  </a:lnTo>
                  <a:lnTo>
                    <a:pt x="659" y="1148"/>
                  </a:lnTo>
                  <a:lnTo>
                    <a:pt x="664" y="1153"/>
                  </a:lnTo>
                  <a:lnTo>
                    <a:pt x="670" y="1161"/>
                  </a:lnTo>
                  <a:lnTo>
                    <a:pt x="670" y="1161"/>
                  </a:lnTo>
                  <a:lnTo>
                    <a:pt x="677" y="1164"/>
                  </a:lnTo>
                  <a:lnTo>
                    <a:pt x="685" y="1166"/>
                  </a:lnTo>
                  <a:lnTo>
                    <a:pt x="692" y="1168"/>
                  </a:lnTo>
                  <a:lnTo>
                    <a:pt x="702" y="1168"/>
                  </a:lnTo>
                  <a:lnTo>
                    <a:pt x="702" y="1168"/>
                  </a:lnTo>
                  <a:lnTo>
                    <a:pt x="730" y="1166"/>
                  </a:lnTo>
                  <a:lnTo>
                    <a:pt x="730" y="1166"/>
                  </a:lnTo>
                  <a:lnTo>
                    <a:pt x="763" y="1168"/>
                  </a:lnTo>
                  <a:lnTo>
                    <a:pt x="799" y="1174"/>
                  </a:lnTo>
                  <a:lnTo>
                    <a:pt x="834" y="1183"/>
                  </a:lnTo>
                  <a:lnTo>
                    <a:pt x="871" y="1194"/>
                  </a:lnTo>
                  <a:lnTo>
                    <a:pt x="909" y="1211"/>
                  </a:lnTo>
                  <a:lnTo>
                    <a:pt x="944" y="1228"/>
                  </a:lnTo>
                  <a:lnTo>
                    <a:pt x="980" y="1248"/>
                  </a:lnTo>
                  <a:lnTo>
                    <a:pt x="1013" y="1273"/>
                  </a:lnTo>
                  <a:lnTo>
                    <a:pt x="1013" y="1273"/>
                  </a:lnTo>
                  <a:lnTo>
                    <a:pt x="1036" y="1291"/>
                  </a:lnTo>
                  <a:lnTo>
                    <a:pt x="1062" y="1314"/>
                  </a:lnTo>
                  <a:lnTo>
                    <a:pt x="1088" y="1342"/>
                  </a:lnTo>
                  <a:lnTo>
                    <a:pt x="1114" y="1373"/>
                  </a:lnTo>
                  <a:lnTo>
                    <a:pt x="1125" y="1392"/>
                  </a:lnTo>
                  <a:lnTo>
                    <a:pt x="1136" y="1411"/>
                  </a:lnTo>
                  <a:lnTo>
                    <a:pt x="1146" y="1431"/>
                  </a:lnTo>
                  <a:lnTo>
                    <a:pt x="1155" y="1452"/>
                  </a:lnTo>
                  <a:lnTo>
                    <a:pt x="1161" y="1474"/>
                  </a:lnTo>
                  <a:lnTo>
                    <a:pt x="1166" y="1497"/>
                  </a:lnTo>
                  <a:lnTo>
                    <a:pt x="1170" y="1521"/>
                  </a:lnTo>
                  <a:lnTo>
                    <a:pt x="1172" y="1545"/>
                  </a:lnTo>
                  <a:lnTo>
                    <a:pt x="1172" y="1545"/>
                  </a:lnTo>
                  <a:lnTo>
                    <a:pt x="1170" y="1564"/>
                  </a:lnTo>
                  <a:lnTo>
                    <a:pt x="1170" y="1582"/>
                  </a:lnTo>
                  <a:lnTo>
                    <a:pt x="1166" y="1601"/>
                  </a:lnTo>
                  <a:lnTo>
                    <a:pt x="1162" y="1618"/>
                  </a:lnTo>
                  <a:lnTo>
                    <a:pt x="1153" y="1651"/>
                  </a:lnTo>
                  <a:lnTo>
                    <a:pt x="1138" y="1683"/>
                  </a:lnTo>
                  <a:lnTo>
                    <a:pt x="1121" y="1711"/>
                  </a:lnTo>
                  <a:lnTo>
                    <a:pt x="1103" y="1737"/>
                  </a:lnTo>
                  <a:lnTo>
                    <a:pt x="1080" y="1762"/>
                  </a:lnTo>
                  <a:lnTo>
                    <a:pt x="1056" y="1782"/>
                  </a:lnTo>
                  <a:lnTo>
                    <a:pt x="1030" y="1803"/>
                  </a:lnTo>
                  <a:lnTo>
                    <a:pt x="1004" y="1819"/>
                  </a:lnTo>
                  <a:lnTo>
                    <a:pt x="978" y="1834"/>
                  </a:lnTo>
                  <a:lnTo>
                    <a:pt x="950" y="1847"/>
                  </a:lnTo>
                  <a:lnTo>
                    <a:pt x="922" y="1859"/>
                  </a:lnTo>
                  <a:lnTo>
                    <a:pt x="896" y="1868"/>
                  </a:lnTo>
                  <a:lnTo>
                    <a:pt x="870" y="1874"/>
                  </a:lnTo>
                  <a:lnTo>
                    <a:pt x="845" y="1879"/>
                  </a:lnTo>
                  <a:lnTo>
                    <a:pt x="845" y="1879"/>
                  </a:lnTo>
                  <a:lnTo>
                    <a:pt x="836" y="1881"/>
                  </a:lnTo>
                  <a:lnTo>
                    <a:pt x="828" y="1885"/>
                  </a:lnTo>
                  <a:lnTo>
                    <a:pt x="823" y="1888"/>
                  </a:lnTo>
                  <a:lnTo>
                    <a:pt x="817" y="1894"/>
                  </a:lnTo>
                  <a:lnTo>
                    <a:pt x="814" y="1900"/>
                  </a:lnTo>
                  <a:lnTo>
                    <a:pt x="810" y="1907"/>
                  </a:lnTo>
                  <a:lnTo>
                    <a:pt x="808" y="1915"/>
                  </a:lnTo>
                  <a:lnTo>
                    <a:pt x="808" y="1924"/>
                  </a:lnTo>
                  <a:lnTo>
                    <a:pt x="808" y="1924"/>
                  </a:lnTo>
                  <a:lnTo>
                    <a:pt x="812" y="1991"/>
                  </a:lnTo>
                  <a:lnTo>
                    <a:pt x="812" y="1991"/>
                  </a:lnTo>
                  <a:lnTo>
                    <a:pt x="827" y="2381"/>
                  </a:lnTo>
                  <a:lnTo>
                    <a:pt x="834" y="2637"/>
                  </a:lnTo>
                  <a:lnTo>
                    <a:pt x="834" y="2637"/>
                  </a:lnTo>
                  <a:lnTo>
                    <a:pt x="836" y="2644"/>
                  </a:lnTo>
                  <a:lnTo>
                    <a:pt x="838" y="2652"/>
                  </a:lnTo>
                  <a:lnTo>
                    <a:pt x="842" y="2659"/>
                  </a:lnTo>
                  <a:lnTo>
                    <a:pt x="847" y="2665"/>
                  </a:lnTo>
                  <a:lnTo>
                    <a:pt x="853" y="2670"/>
                  </a:lnTo>
                  <a:lnTo>
                    <a:pt x="860" y="2674"/>
                  </a:lnTo>
                  <a:lnTo>
                    <a:pt x="868" y="2676"/>
                  </a:lnTo>
                  <a:lnTo>
                    <a:pt x="877" y="2676"/>
                  </a:lnTo>
                  <a:lnTo>
                    <a:pt x="877" y="2676"/>
                  </a:lnTo>
                  <a:lnTo>
                    <a:pt x="914" y="2678"/>
                  </a:lnTo>
                  <a:lnTo>
                    <a:pt x="950" y="2683"/>
                  </a:lnTo>
                  <a:lnTo>
                    <a:pt x="980" y="2691"/>
                  </a:lnTo>
                  <a:lnTo>
                    <a:pt x="1008" y="2700"/>
                  </a:lnTo>
                  <a:lnTo>
                    <a:pt x="1032" y="2713"/>
                  </a:lnTo>
                  <a:lnTo>
                    <a:pt x="1043" y="2721"/>
                  </a:lnTo>
                  <a:lnTo>
                    <a:pt x="1052" y="2730"/>
                  </a:lnTo>
                  <a:lnTo>
                    <a:pt x="1062" y="2738"/>
                  </a:lnTo>
                  <a:lnTo>
                    <a:pt x="1069" y="2749"/>
                  </a:lnTo>
                  <a:lnTo>
                    <a:pt x="1077" y="2758"/>
                  </a:lnTo>
                  <a:lnTo>
                    <a:pt x="1082" y="2769"/>
                  </a:lnTo>
                  <a:lnTo>
                    <a:pt x="1082" y="2769"/>
                  </a:lnTo>
                  <a:lnTo>
                    <a:pt x="1090" y="2788"/>
                  </a:lnTo>
                  <a:lnTo>
                    <a:pt x="1093" y="2807"/>
                  </a:lnTo>
                  <a:lnTo>
                    <a:pt x="1095" y="2823"/>
                  </a:lnTo>
                  <a:lnTo>
                    <a:pt x="1095" y="2838"/>
                  </a:lnTo>
                  <a:lnTo>
                    <a:pt x="1095" y="2853"/>
                  </a:lnTo>
                  <a:lnTo>
                    <a:pt x="1092" y="2866"/>
                  </a:lnTo>
                  <a:lnTo>
                    <a:pt x="1090" y="2876"/>
                  </a:lnTo>
                  <a:lnTo>
                    <a:pt x="1086" y="2881"/>
                  </a:lnTo>
                  <a:lnTo>
                    <a:pt x="1086" y="2881"/>
                  </a:lnTo>
                  <a:lnTo>
                    <a:pt x="1069" y="2887"/>
                  </a:lnTo>
                  <a:lnTo>
                    <a:pt x="1037" y="2891"/>
                  </a:lnTo>
                  <a:lnTo>
                    <a:pt x="995" y="2894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937" y="2896"/>
                  </a:lnTo>
                  <a:lnTo>
                    <a:pt x="886" y="2894"/>
                  </a:lnTo>
                  <a:lnTo>
                    <a:pt x="838" y="2892"/>
                  </a:lnTo>
                  <a:lnTo>
                    <a:pt x="789" y="2889"/>
                  </a:lnTo>
                  <a:lnTo>
                    <a:pt x="745" y="2883"/>
                  </a:lnTo>
                  <a:lnTo>
                    <a:pt x="745" y="2883"/>
                  </a:lnTo>
                  <a:lnTo>
                    <a:pt x="731" y="2879"/>
                  </a:lnTo>
                  <a:lnTo>
                    <a:pt x="720" y="2874"/>
                  </a:lnTo>
                  <a:lnTo>
                    <a:pt x="711" y="2866"/>
                  </a:lnTo>
                  <a:lnTo>
                    <a:pt x="702" y="2857"/>
                  </a:lnTo>
                  <a:lnTo>
                    <a:pt x="702" y="2857"/>
                  </a:lnTo>
                  <a:lnTo>
                    <a:pt x="698" y="2848"/>
                  </a:lnTo>
                  <a:lnTo>
                    <a:pt x="692" y="2838"/>
                  </a:lnTo>
                  <a:lnTo>
                    <a:pt x="687" y="2816"/>
                  </a:lnTo>
                  <a:lnTo>
                    <a:pt x="681" y="2794"/>
                  </a:lnTo>
                  <a:lnTo>
                    <a:pt x="679" y="2769"/>
                  </a:lnTo>
                  <a:lnTo>
                    <a:pt x="679" y="2747"/>
                  </a:lnTo>
                  <a:lnTo>
                    <a:pt x="681" y="2726"/>
                  </a:lnTo>
                  <a:lnTo>
                    <a:pt x="685" y="2693"/>
                  </a:lnTo>
                  <a:lnTo>
                    <a:pt x="685" y="2693"/>
                  </a:lnTo>
                  <a:lnTo>
                    <a:pt x="687" y="2685"/>
                  </a:lnTo>
                  <a:lnTo>
                    <a:pt x="687" y="2685"/>
                  </a:lnTo>
                  <a:lnTo>
                    <a:pt x="689" y="2579"/>
                  </a:lnTo>
                  <a:lnTo>
                    <a:pt x="690" y="2471"/>
                  </a:lnTo>
                  <a:lnTo>
                    <a:pt x="690" y="2471"/>
                  </a:lnTo>
                  <a:lnTo>
                    <a:pt x="694" y="2370"/>
                  </a:lnTo>
                  <a:lnTo>
                    <a:pt x="696" y="2278"/>
                  </a:lnTo>
                  <a:lnTo>
                    <a:pt x="694" y="2196"/>
                  </a:lnTo>
                  <a:lnTo>
                    <a:pt x="692" y="2161"/>
                  </a:lnTo>
                  <a:lnTo>
                    <a:pt x="689" y="2129"/>
                  </a:lnTo>
                  <a:lnTo>
                    <a:pt x="683" y="2099"/>
                  </a:lnTo>
                  <a:lnTo>
                    <a:pt x="677" y="2073"/>
                  </a:lnTo>
                  <a:lnTo>
                    <a:pt x="668" y="2051"/>
                  </a:lnTo>
                  <a:lnTo>
                    <a:pt x="659" y="2032"/>
                  </a:lnTo>
                  <a:lnTo>
                    <a:pt x="648" y="2017"/>
                  </a:lnTo>
                  <a:lnTo>
                    <a:pt x="640" y="2010"/>
                  </a:lnTo>
                  <a:lnTo>
                    <a:pt x="633" y="2006"/>
                  </a:lnTo>
                  <a:lnTo>
                    <a:pt x="625" y="2000"/>
                  </a:lnTo>
                  <a:lnTo>
                    <a:pt x="616" y="1999"/>
                  </a:lnTo>
                  <a:lnTo>
                    <a:pt x="606" y="1997"/>
                  </a:lnTo>
                  <a:lnTo>
                    <a:pt x="597" y="1995"/>
                  </a:lnTo>
                  <a:lnTo>
                    <a:pt x="597" y="1995"/>
                  </a:lnTo>
                  <a:lnTo>
                    <a:pt x="593" y="1995"/>
                  </a:lnTo>
                  <a:lnTo>
                    <a:pt x="593" y="1995"/>
                  </a:lnTo>
                  <a:lnTo>
                    <a:pt x="584" y="1997"/>
                  </a:lnTo>
                  <a:lnTo>
                    <a:pt x="575" y="2000"/>
                  </a:lnTo>
                  <a:lnTo>
                    <a:pt x="564" y="2006"/>
                  </a:lnTo>
                  <a:lnTo>
                    <a:pt x="552" y="2017"/>
                  </a:lnTo>
                  <a:lnTo>
                    <a:pt x="552" y="2017"/>
                  </a:lnTo>
                  <a:lnTo>
                    <a:pt x="547" y="2027"/>
                  </a:lnTo>
                  <a:lnTo>
                    <a:pt x="543" y="2038"/>
                  </a:lnTo>
                  <a:lnTo>
                    <a:pt x="534" y="2064"/>
                  </a:lnTo>
                  <a:lnTo>
                    <a:pt x="524" y="2097"/>
                  </a:lnTo>
                  <a:lnTo>
                    <a:pt x="519" y="2139"/>
                  </a:lnTo>
                  <a:lnTo>
                    <a:pt x="513" y="2183"/>
                  </a:lnTo>
                  <a:lnTo>
                    <a:pt x="508" y="2232"/>
                  </a:lnTo>
                  <a:lnTo>
                    <a:pt x="504" y="2282"/>
                  </a:lnTo>
                  <a:lnTo>
                    <a:pt x="500" y="2336"/>
                  </a:lnTo>
                  <a:lnTo>
                    <a:pt x="498" y="2443"/>
                  </a:lnTo>
                  <a:lnTo>
                    <a:pt x="498" y="2542"/>
                  </a:lnTo>
                  <a:lnTo>
                    <a:pt x="500" y="2586"/>
                  </a:lnTo>
                  <a:lnTo>
                    <a:pt x="504" y="2626"/>
                  </a:lnTo>
                  <a:lnTo>
                    <a:pt x="508" y="2661"/>
                  </a:lnTo>
                  <a:lnTo>
                    <a:pt x="511" y="2687"/>
                  </a:lnTo>
                  <a:lnTo>
                    <a:pt x="511" y="2687"/>
                  </a:lnTo>
                  <a:lnTo>
                    <a:pt x="519" y="2730"/>
                  </a:lnTo>
                  <a:lnTo>
                    <a:pt x="524" y="2769"/>
                  </a:lnTo>
                  <a:lnTo>
                    <a:pt x="526" y="2803"/>
                  </a:lnTo>
                  <a:lnTo>
                    <a:pt x="524" y="2833"/>
                  </a:lnTo>
                  <a:lnTo>
                    <a:pt x="521" y="2855"/>
                  </a:lnTo>
                  <a:lnTo>
                    <a:pt x="517" y="2874"/>
                  </a:lnTo>
                  <a:lnTo>
                    <a:pt x="509" y="2885"/>
                  </a:lnTo>
                  <a:lnTo>
                    <a:pt x="504" y="2891"/>
                  </a:lnTo>
                  <a:lnTo>
                    <a:pt x="500" y="2892"/>
                  </a:lnTo>
                  <a:lnTo>
                    <a:pt x="500" y="2892"/>
                  </a:lnTo>
                  <a:lnTo>
                    <a:pt x="474" y="2898"/>
                  </a:lnTo>
                  <a:lnTo>
                    <a:pt x="437" y="2904"/>
                  </a:lnTo>
                  <a:lnTo>
                    <a:pt x="392" y="2906"/>
                  </a:lnTo>
                  <a:lnTo>
                    <a:pt x="338" y="2907"/>
                  </a:lnTo>
                  <a:lnTo>
                    <a:pt x="338" y="2907"/>
                  </a:lnTo>
                  <a:lnTo>
                    <a:pt x="269" y="2906"/>
                  </a:lnTo>
                  <a:lnTo>
                    <a:pt x="211" y="2902"/>
                  </a:lnTo>
                  <a:lnTo>
                    <a:pt x="168" y="2894"/>
                  </a:lnTo>
                  <a:lnTo>
                    <a:pt x="153" y="2892"/>
                  </a:lnTo>
                  <a:lnTo>
                    <a:pt x="144" y="2889"/>
                  </a:lnTo>
                  <a:lnTo>
                    <a:pt x="144" y="2887"/>
                  </a:lnTo>
                  <a:lnTo>
                    <a:pt x="144" y="2887"/>
                  </a:lnTo>
                  <a:lnTo>
                    <a:pt x="131" y="2864"/>
                  </a:lnTo>
                  <a:lnTo>
                    <a:pt x="125" y="2853"/>
                  </a:lnTo>
                  <a:lnTo>
                    <a:pt x="123" y="2840"/>
                  </a:lnTo>
                  <a:lnTo>
                    <a:pt x="121" y="2825"/>
                  </a:lnTo>
                  <a:lnTo>
                    <a:pt x="123" y="2808"/>
                  </a:lnTo>
                  <a:lnTo>
                    <a:pt x="129" y="2788"/>
                  </a:lnTo>
                  <a:lnTo>
                    <a:pt x="136" y="2766"/>
                  </a:lnTo>
                  <a:lnTo>
                    <a:pt x="136" y="2766"/>
                  </a:lnTo>
                  <a:lnTo>
                    <a:pt x="140" y="2756"/>
                  </a:lnTo>
                  <a:lnTo>
                    <a:pt x="147" y="2749"/>
                  </a:lnTo>
                  <a:lnTo>
                    <a:pt x="155" y="2741"/>
                  </a:lnTo>
                  <a:lnTo>
                    <a:pt x="162" y="2734"/>
                  </a:lnTo>
                  <a:lnTo>
                    <a:pt x="185" y="2723"/>
                  </a:lnTo>
                  <a:lnTo>
                    <a:pt x="211" y="2715"/>
                  </a:lnTo>
                  <a:lnTo>
                    <a:pt x="237" y="2708"/>
                  </a:lnTo>
                  <a:lnTo>
                    <a:pt x="265" y="2704"/>
                  </a:lnTo>
                  <a:lnTo>
                    <a:pt x="293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17" y="2700"/>
                  </a:lnTo>
                  <a:lnTo>
                    <a:pt x="327" y="2700"/>
                  </a:lnTo>
                  <a:lnTo>
                    <a:pt x="334" y="2697"/>
                  </a:lnTo>
                  <a:lnTo>
                    <a:pt x="341" y="2693"/>
                  </a:lnTo>
                  <a:lnTo>
                    <a:pt x="347" y="2689"/>
                  </a:lnTo>
                  <a:lnTo>
                    <a:pt x="347" y="2689"/>
                  </a:lnTo>
                  <a:lnTo>
                    <a:pt x="353" y="2682"/>
                  </a:lnTo>
                  <a:lnTo>
                    <a:pt x="356" y="2674"/>
                  </a:lnTo>
                  <a:lnTo>
                    <a:pt x="360" y="2667"/>
                  </a:lnTo>
                  <a:lnTo>
                    <a:pt x="360" y="2659"/>
                  </a:lnTo>
                  <a:lnTo>
                    <a:pt x="360" y="2659"/>
                  </a:lnTo>
                  <a:lnTo>
                    <a:pt x="362" y="2390"/>
                  </a:lnTo>
                  <a:lnTo>
                    <a:pt x="366" y="2148"/>
                  </a:lnTo>
                  <a:lnTo>
                    <a:pt x="371" y="1915"/>
                  </a:lnTo>
                  <a:lnTo>
                    <a:pt x="371" y="1915"/>
                  </a:lnTo>
                  <a:lnTo>
                    <a:pt x="371" y="1887"/>
                  </a:lnTo>
                  <a:lnTo>
                    <a:pt x="373" y="1818"/>
                  </a:lnTo>
                  <a:lnTo>
                    <a:pt x="381" y="1717"/>
                  </a:lnTo>
                  <a:lnTo>
                    <a:pt x="386" y="1657"/>
                  </a:lnTo>
                  <a:lnTo>
                    <a:pt x="394" y="1595"/>
                  </a:lnTo>
                  <a:lnTo>
                    <a:pt x="403" y="1532"/>
                  </a:lnTo>
                  <a:lnTo>
                    <a:pt x="414" y="1467"/>
                  </a:lnTo>
                  <a:lnTo>
                    <a:pt x="429" y="1403"/>
                  </a:lnTo>
                  <a:lnTo>
                    <a:pt x="446" y="1344"/>
                  </a:lnTo>
                  <a:lnTo>
                    <a:pt x="457" y="1314"/>
                  </a:lnTo>
                  <a:lnTo>
                    <a:pt x="467" y="1286"/>
                  </a:lnTo>
                  <a:lnTo>
                    <a:pt x="478" y="1260"/>
                  </a:lnTo>
                  <a:lnTo>
                    <a:pt x="491" y="1233"/>
                  </a:lnTo>
                  <a:lnTo>
                    <a:pt x="504" y="1211"/>
                  </a:lnTo>
                  <a:lnTo>
                    <a:pt x="519" y="1189"/>
                  </a:lnTo>
                  <a:lnTo>
                    <a:pt x="534" y="1170"/>
                  </a:lnTo>
                  <a:lnTo>
                    <a:pt x="549" y="1153"/>
                  </a:lnTo>
                  <a:lnTo>
                    <a:pt x="549" y="1153"/>
                  </a:lnTo>
                  <a:lnTo>
                    <a:pt x="556" y="1146"/>
                  </a:lnTo>
                  <a:lnTo>
                    <a:pt x="560" y="1136"/>
                  </a:lnTo>
                  <a:lnTo>
                    <a:pt x="564" y="1127"/>
                  </a:lnTo>
                  <a:lnTo>
                    <a:pt x="567" y="1116"/>
                  </a:lnTo>
                  <a:lnTo>
                    <a:pt x="569" y="1097"/>
                  </a:lnTo>
                  <a:lnTo>
                    <a:pt x="571" y="1082"/>
                  </a:lnTo>
                  <a:lnTo>
                    <a:pt x="571" y="1082"/>
                  </a:lnTo>
                  <a:lnTo>
                    <a:pt x="569" y="1071"/>
                  </a:lnTo>
                  <a:lnTo>
                    <a:pt x="567" y="1062"/>
                  </a:lnTo>
                  <a:lnTo>
                    <a:pt x="562" y="1045"/>
                  </a:lnTo>
                  <a:lnTo>
                    <a:pt x="552" y="1034"/>
                  </a:lnTo>
                  <a:lnTo>
                    <a:pt x="545" y="1026"/>
                  </a:lnTo>
                  <a:lnTo>
                    <a:pt x="545" y="1026"/>
                  </a:lnTo>
                  <a:lnTo>
                    <a:pt x="536" y="1019"/>
                  </a:lnTo>
                  <a:lnTo>
                    <a:pt x="526" y="1015"/>
                  </a:lnTo>
                  <a:lnTo>
                    <a:pt x="504" y="1006"/>
                  </a:lnTo>
                  <a:lnTo>
                    <a:pt x="504" y="1006"/>
                  </a:lnTo>
                  <a:lnTo>
                    <a:pt x="504" y="983"/>
                  </a:lnTo>
                  <a:lnTo>
                    <a:pt x="502" y="961"/>
                  </a:lnTo>
                  <a:lnTo>
                    <a:pt x="496" y="940"/>
                  </a:lnTo>
                  <a:lnTo>
                    <a:pt x="491" y="918"/>
                  </a:lnTo>
                  <a:lnTo>
                    <a:pt x="483" y="898"/>
                  </a:lnTo>
                  <a:lnTo>
                    <a:pt x="474" y="877"/>
                  </a:lnTo>
                  <a:lnTo>
                    <a:pt x="463" y="858"/>
                  </a:lnTo>
                  <a:lnTo>
                    <a:pt x="450" y="840"/>
                  </a:lnTo>
                  <a:lnTo>
                    <a:pt x="450" y="840"/>
                  </a:lnTo>
                  <a:lnTo>
                    <a:pt x="431" y="817"/>
                  </a:lnTo>
                  <a:lnTo>
                    <a:pt x="409" y="799"/>
                  </a:lnTo>
                  <a:lnTo>
                    <a:pt x="386" y="782"/>
                  </a:lnTo>
                  <a:lnTo>
                    <a:pt x="362" y="769"/>
                  </a:lnTo>
                  <a:lnTo>
                    <a:pt x="336" y="758"/>
                  </a:lnTo>
                  <a:lnTo>
                    <a:pt x="308" y="750"/>
                  </a:lnTo>
                  <a:lnTo>
                    <a:pt x="280" y="746"/>
                  </a:lnTo>
                  <a:lnTo>
                    <a:pt x="252" y="744"/>
                  </a:lnTo>
                  <a:lnTo>
                    <a:pt x="252" y="744"/>
                  </a:lnTo>
                  <a:lnTo>
                    <a:pt x="226" y="744"/>
                  </a:lnTo>
                  <a:lnTo>
                    <a:pt x="202" y="748"/>
                  </a:lnTo>
                  <a:lnTo>
                    <a:pt x="179" y="754"/>
                  </a:lnTo>
                  <a:lnTo>
                    <a:pt x="155" y="763"/>
                  </a:lnTo>
                  <a:lnTo>
                    <a:pt x="155" y="763"/>
                  </a:lnTo>
                  <a:lnTo>
                    <a:pt x="146" y="741"/>
                  </a:lnTo>
                  <a:lnTo>
                    <a:pt x="138" y="717"/>
                  </a:lnTo>
                  <a:lnTo>
                    <a:pt x="133" y="692"/>
                  </a:lnTo>
                  <a:lnTo>
                    <a:pt x="129" y="668"/>
                  </a:lnTo>
                  <a:lnTo>
                    <a:pt x="125" y="642"/>
                  </a:lnTo>
                  <a:lnTo>
                    <a:pt x="123" y="616"/>
                  </a:lnTo>
                  <a:lnTo>
                    <a:pt x="123" y="590"/>
                  </a:lnTo>
                  <a:lnTo>
                    <a:pt x="125" y="563"/>
                  </a:lnTo>
                  <a:lnTo>
                    <a:pt x="125" y="563"/>
                  </a:lnTo>
                  <a:lnTo>
                    <a:pt x="129" y="537"/>
                  </a:lnTo>
                  <a:lnTo>
                    <a:pt x="133" y="513"/>
                  </a:lnTo>
                  <a:lnTo>
                    <a:pt x="138" y="489"/>
                  </a:lnTo>
                  <a:lnTo>
                    <a:pt x="146" y="465"/>
                  </a:lnTo>
                  <a:lnTo>
                    <a:pt x="153" y="442"/>
                  </a:lnTo>
                  <a:lnTo>
                    <a:pt x="162" y="418"/>
                  </a:lnTo>
                  <a:lnTo>
                    <a:pt x="181" y="375"/>
                  </a:lnTo>
                  <a:lnTo>
                    <a:pt x="205" y="332"/>
                  </a:lnTo>
                  <a:lnTo>
                    <a:pt x="233" y="293"/>
                  </a:lnTo>
                  <a:lnTo>
                    <a:pt x="263" y="256"/>
                  </a:lnTo>
                  <a:lnTo>
                    <a:pt x="297" y="222"/>
                  </a:lnTo>
                  <a:lnTo>
                    <a:pt x="334" y="192"/>
                  </a:lnTo>
                  <a:lnTo>
                    <a:pt x="373" y="164"/>
                  </a:lnTo>
                  <a:lnTo>
                    <a:pt x="414" y="140"/>
                  </a:lnTo>
                  <a:lnTo>
                    <a:pt x="457" y="121"/>
                  </a:lnTo>
                  <a:lnTo>
                    <a:pt x="480" y="112"/>
                  </a:lnTo>
                  <a:lnTo>
                    <a:pt x="504" y="104"/>
                  </a:lnTo>
                  <a:lnTo>
                    <a:pt x="526" y="99"/>
                  </a:lnTo>
                  <a:lnTo>
                    <a:pt x="550" y="93"/>
                  </a:lnTo>
                  <a:lnTo>
                    <a:pt x="575" y="89"/>
                  </a:lnTo>
                  <a:lnTo>
                    <a:pt x="599" y="86"/>
                  </a:lnTo>
                  <a:lnTo>
                    <a:pt x="623" y="84"/>
                  </a:lnTo>
                  <a:lnTo>
                    <a:pt x="648" y="84"/>
                  </a:lnTo>
                  <a:lnTo>
                    <a:pt x="648" y="84"/>
                  </a:lnTo>
                  <a:lnTo>
                    <a:pt x="674" y="84"/>
                  </a:lnTo>
                  <a:lnTo>
                    <a:pt x="700" y="86"/>
                  </a:lnTo>
                  <a:lnTo>
                    <a:pt x="700" y="86"/>
                  </a:lnTo>
                  <a:lnTo>
                    <a:pt x="724" y="89"/>
                  </a:lnTo>
                  <a:lnTo>
                    <a:pt x="750" y="93"/>
                  </a:lnTo>
                  <a:lnTo>
                    <a:pt x="774" y="101"/>
                  </a:lnTo>
                  <a:lnTo>
                    <a:pt x="799" y="108"/>
                  </a:lnTo>
                  <a:lnTo>
                    <a:pt x="823" y="116"/>
                  </a:lnTo>
                  <a:lnTo>
                    <a:pt x="845" y="127"/>
                  </a:lnTo>
                  <a:lnTo>
                    <a:pt x="868" y="138"/>
                  </a:lnTo>
                  <a:lnTo>
                    <a:pt x="890" y="149"/>
                  </a:lnTo>
                  <a:lnTo>
                    <a:pt x="912" y="164"/>
                  </a:lnTo>
                  <a:lnTo>
                    <a:pt x="933" y="179"/>
                  </a:lnTo>
                  <a:lnTo>
                    <a:pt x="954" y="194"/>
                  </a:lnTo>
                  <a:lnTo>
                    <a:pt x="972" y="213"/>
                  </a:lnTo>
                  <a:lnTo>
                    <a:pt x="991" y="229"/>
                  </a:lnTo>
                  <a:lnTo>
                    <a:pt x="1008" y="250"/>
                  </a:lnTo>
                  <a:lnTo>
                    <a:pt x="1026" y="270"/>
                  </a:lnTo>
                  <a:lnTo>
                    <a:pt x="1041" y="293"/>
                  </a:lnTo>
                  <a:lnTo>
                    <a:pt x="1041" y="293"/>
                  </a:lnTo>
                  <a:lnTo>
                    <a:pt x="1056" y="313"/>
                  </a:lnTo>
                  <a:lnTo>
                    <a:pt x="1069" y="336"/>
                  </a:lnTo>
                  <a:lnTo>
                    <a:pt x="1080" y="358"/>
                  </a:lnTo>
                  <a:lnTo>
                    <a:pt x="1093" y="382"/>
                  </a:lnTo>
                  <a:lnTo>
                    <a:pt x="1103" y="407"/>
                  </a:lnTo>
                  <a:lnTo>
                    <a:pt x="1112" y="431"/>
                  </a:lnTo>
                  <a:lnTo>
                    <a:pt x="1120" y="455"/>
                  </a:lnTo>
                  <a:lnTo>
                    <a:pt x="1127" y="479"/>
                  </a:lnTo>
                  <a:lnTo>
                    <a:pt x="1133" y="506"/>
                  </a:lnTo>
                  <a:lnTo>
                    <a:pt x="1138" y="530"/>
                  </a:lnTo>
                  <a:lnTo>
                    <a:pt x="1142" y="556"/>
                  </a:lnTo>
                  <a:lnTo>
                    <a:pt x="1144" y="582"/>
                  </a:lnTo>
                  <a:lnTo>
                    <a:pt x="1146" y="608"/>
                  </a:lnTo>
                  <a:lnTo>
                    <a:pt x="1146" y="634"/>
                  </a:lnTo>
                  <a:lnTo>
                    <a:pt x="1146" y="659"/>
                  </a:lnTo>
                  <a:lnTo>
                    <a:pt x="1144" y="685"/>
                  </a:lnTo>
                  <a:lnTo>
                    <a:pt x="1144" y="685"/>
                  </a:lnTo>
                  <a:lnTo>
                    <a:pt x="1140" y="709"/>
                  </a:lnTo>
                  <a:lnTo>
                    <a:pt x="1136" y="731"/>
                  </a:lnTo>
                  <a:lnTo>
                    <a:pt x="1131" y="754"/>
                  </a:lnTo>
                  <a:lnTo>
                    <a:pt x="1125" y="774"/>
                  </a:lnTo>
                  <a:lnTo>
                    <a:pt x="1118" y="795"/>
                  </a:lnTo>
                  <a:lnTo>
                    <a:pt x="1110" y="815"/>
                  </a:lnTo>
                  <a:lnTo>
                    <a:pt x="1101" y="834"/>
                  </a:lnTo>
                  <a:lnTo>
                    <a:pt x="1092" y="853"/>
                  </a:lnTo>
                  <a:lnTo>
                    <a:pt x="1080" y="870"/>
                  </a:lnTo>
                  <a:lnTo>
                    <a:pt x="1067" y="886"/>
                  </a:lnTo>
                  <a:lnTo>
                    <a:pt x="1054" y="903"/>
                  </a:lnTo>
                  <a:lnTo>
                    <a:pt x="1041" y="918"/>
                  </a:lnTo>
                  <a:lnTo>
                    <a:pt x="1026" y="931"/>
                  </a:lnTo>
                  <a:lnTo>
                    <a:pt x="1011" y="944"/>
                  </a:lnTo>
                  <a:lnTo>
                    <a:pt x="995" y="957"/>
                  </a:lnTo>
                  <a:lnTo>
                    <a:pt x="978" y="968"/>
                  </a:lnTo>
                  <a:lnTo>
                    <a:pt x="978" y="968"/>
                  </a:lnTo>
                  <a:lnTo>
                    <a:pt x="959" y="978"/>
                  </a:lnTo>
                  <a:lnTo>
                    <a:pt x="940" y="987"/>
                  </a:lnTo>
                  <a:lnTo>
                    <a:pt x="899" y="1004"/>
                  </a:lnTo>
                  <a:lnTo>
                    <a:pt x="856" y="1015"/>
                  </a:lnTo>
                  <a:lnTo>
                    <a:pt x="810" y="1024"/>
                  </a:lnTo>
                  <a:lnTo>
                    <a:pt x="810" y="1024"/>
                  </a:lnTo>
                  <a:close/>
                  <a:moveTo>
                    <a:pt x="297" y="1196"/>
                  </a:moveTo>
                  <a:lnTo>
                    <a:pt x="297" y="1196"/>
                  </a:lnTo>
                  <a:lnTo>
                    <a:pt x="304" y="1241"/>
                  </a:lnTo>
                  <a:lnTo>
                    <a:pt x="308" y="1288"/>
                  </a:lnTo>
                  <a:lnTo>
                    <a:pt x="310" y="1334"/>
                  </a:lnTo>
                  <a:lnTo>
                    <a:pt x="308" y="1381"/>
                  </a:lnTo>
                  <a:lnTo>
                    <a:pt x="304" y="1426"/>
                  </a:lnTo>
                  <a:lnTo>
                    <a:pt x="299" y="1444"/>
                  </a:lnTo>
                  <a:lnTo>
                    <a:pt x="295" y="1465"/>
                  </a:lnTo>
                  <a:lnTo>
                    <a:pt x="289" y="1482"/>
                  </a:lnTo>
                  <a:lnTo>
                    <a:pt x="282" y="1498"/>
                  </a:lnTo>
                  <a:lnTo>
                    <a:pt x="274" y="1513"/>
                  </a:lnTo>
                  <a:lnTo>
                    <a:pt x="265" y="1526"/>
                  </a:lnTo>
                  <a:lnTo>
                    <a:pt x="265" y="1526"/>
                  </a:lnTo>
                  <a:lnTo>
                    <a:pt x="252" y="1539"/>
                  </a:lnTo>
                  <a:lnTo>
                    <a:pt x="237" y="1549"/>
                  </a:lnTo>
                  <a:lnTo>
                    <a:pt x="220" y="1554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202" y="1556"/>
                  </a:lnTo>
                  <a:lnTo>
                    <a:pt x="179" y="1554"/>
                  </a:lnTo>
                  <a:lnTo>
                    <a:pt x="179" y="1554"/>
                  </a:lnTo>
                  <a:lnTo>
                    <a:pt x="155" y="1547"/>
                  </a:lnTo>
                  <a:lnTo>
                    <a:pt x="146" y="1543"/>
                  </a:lnTo>
                  <a:lnTo>
                    <a:pt x="136" y="1538"/>
                  </a:lnTo>
                  <a:lnTo>
                    <a:pt x="127" y="1532"/>
                  </a:lnTo>
                  <a:lnTo>
                    <a:pt x="119" y="1526"/>
                  </a:lnTo>
                  <a:lnTo>
                    <a:pt x="112" y="1519"/>
                  </a:lnTo>
                  <a:lnTo>
                    <a:pt x="106" y="1510"/>
                  </a:lnTo>
                  <a:lnTo>
                    <a:pt x="106" y="1510"/>
                  </a:lnTo>
                  <a:lnTo>
                    <a:pt x="99" y="1495"/>
                  </a:lnTo>
                  <a:lnTo>
                    <a:pt x="95" y="1476"/>
                  </a:lnTo>
                  <a:lnTo>
                    <a:pt x="91" y="1459"/>
                  </a:lnTo>
                  <a:lnTo>
                    <a:pt x="91" y="1439"/>
                  </a:lnTo>
                  <a:lnTo>
                    <a:pt x="93" y="1420"/>
                  </a:lnTo>
                  <a:lnTo>
                    <a:pt x="95" y="1400"/>
                  </a:lnTo>
                  <a:lnTo>
                    <a:pt x="99" y="1381"/>
                  </a:lnTo>
                  <a:lnTo>
                    <a:pt x="105" y="1364"/>
                  </a:lnTo>
                  <a:lnTo>
                    <a:pt x="105" y="1364"/>
                  </a:lnTo>
                  <a:lnTo>
                    <a:pt x="131" y="1273"/>
                  </a:lnTo>
                  <a:lnTo>
                    <a:pt x="131" y="1273"/>
                  </a:lnTo>
                  <a:lnTo>
                    <a:pt x="162" y="1174"/>
                  </a:lnTo>
                  <a:lnTo>
                    <a:pt x="162" y="1174"/>
                  </a:lnTo>
                  <a:lnTo>
                    <a:pt x="164" y="1161"/>
                  </a:lnTo>
                  <a:lnTo>
                    <a:pt x="162" y="1148"/>
                  </a:lnTo>
                  <a:lnTo>
                    <a:pt x="157" y="1136"/>
                  </a:lnTo>
                  <a:lnTo>
                    <a:pt x="147" y="1127"/>
                  </a:lnTo>
                  <a:lnTo>
                    <a:pt x="147" y="1127"/>
                  </a:lnTo>
                  <a:lnTo>
                    <a:pt x="133" y="1114"/>
                  </a:lnTo>
                  <a:lnTo>
                    <a:pt x="119" y="1099"/>
                  </a:lnTo>
                  <a:lnTo>
                    <a:pt x="119" y="1099"/>
                  </a:lnTo>
                  <a:lnTo>
                    <a:pt x="110" y="1086"/>
                  </a:lnTo>
                  <a:lnTo>
                    <a:pt x="101" y="1073"/>
                  </a:lnTo>
                  <a:lnTo>
                    <a:pt x="95" y="1058"/>
                  </a:lnTo>
                  <a:lnTo>
                    <a:pt x="90" y="1041"/>
                  </a:lnTo>
                  <a:lnTo>
                    <a:pt x="86" y="1026"/>
                  </a:lnTo>
                  <a:lnTo>
                    <a:pt x="84" y="1009"/>
                  </a:lnTo>
                  <a:lnTo>
                    <a:pt x="84" y="993"/>
                  </a:lnTo>
                  <a:lnTo>
                    <a:pt x="84" y="976"/>
                  </a:lnTo>
                  <a:lnTo>
                    <a:pt x="84" y="976"/>
                  </a:lnTo>
                  <a:lnTo>
                    <a:pt x="88" y="959"/>
                  </a:lnTo>
                  <a:lnTo>
                    <a:pt x="91" y="944"/>
                  </a:lnTo>
                  <a:lnTo>
                    <a:pt x="97" y="929"/>
                  </a:lnTo>
                  <a:lnTo>
                    <a:pt x="105" y="914"/>
                  </a:lnTo>
                  <a:lnTo>
                    <a:pt x="114" y="899"/>
                  </a:lnTo>
                  <a:lnTo>
                    <a:pt x="123" y="886"/>
                  </a:lnTo>
                  <a:lnTo>
                    <a:pt x="134" y="875"/>
                  </a:lnTo>
                  <a:lnTo>
                    <a:pt x="147" y="864"/>
                  </a:lnTo>
                  <a:lnTo>
                    <a:pt x="147" y="864"/>
                  </a:lnTo>
                  <a:lnTo>
                    <a:pt x="159" y="856"/>
                  </a:lnTo>
                  <a:lnTo>
                    <a:pt x="172" y="849"/>
                  </a:lnTo>
                  <a:lnTo>
                    <a:pt x="183" y="842"/>
                  </a:lnTo>
                  <a:lnTo>
                    <a:pt x="196" y="838"/>
                  </a:lnTo>
                  <a:lnTo>
                    <a:pt x="209" y="832"/>
                  </a:lnTo>
                  <a:lnTo>
                    <a:pt x="224" y="830"/>
                  </a:lnTo>
                  <a:lnTo>
                    <a:pt x="237" y="828"/>
                  </a:lnTo>
                  <a:lnTo>
                    <a:pt x="252" y="828"/>
                  </a:lnTo>
                  <a:lnTo>
                    <a:pt x="252" y="828"/>
                  </a:lnTo>
                  <a:lnTo>
                    <a:pt x="271" y="828"/>
                  </a:lnTo>
                  <a:lnTo>
                    <a:pt x="289" y="832"/>
                  </a:lnTo>
                  <a:lnTo>
                    <a:pt x="308" y="838"/>
                  </a:lnTo>
                  <a:lnTo>
                    <a:pt x="325" y="845"/>
                  </a:lnTo>
                  <a:lnTo>
                    <a:pt x="341" y="855"/>
                  </a:lnTo>
                  <a:lnTo>
                    <a:pt x="356" y="864"/>
                  </a:lnTo>
                  <a:lnTo>
                    <a:pt x="371" y="877"/>
                  </a:lnTo>
                  <a:lnTo>
                    <a:pt x="384" y="892"/>
                  </a:lnTo>
                  <a:lnTo>
                    <a:pt x="384" y="892"/>
                  </a:lnTo>
                  <a:lnTo>
                    <a:pt x="394" y="905"/>
                  </a:lnTo>
                  <a:lnTo>
                    <a:pt x="401" y="920"/>
                  </a:lnTo>
                  <a:lnTo>
                    <a:pt x="409" y="935"/>
                  </a:lnTo>
                  <a:lnTo>
                    <a:pt x="414" y="950"/>
                  </a:lnTo>
                  <a:lnTo>
                    <a:pt x="416" y="967"/>
                  </a:lnTo>
                  <a:lnTo>
                    <a:pt x="420" y="983"/>
                  </a:lnTo>
                  <a:lnTo>
                    <a:pt x="420" y="998"/>
                  </a:lnTo>
                  <a:lnTo>
                    <a:pt x="418" y="1015"/>
                  </a:lnTo>
                  <a:lnTo>
                    <a:pt x="418" y="1015"/>
                  </a:lnTo>
                  <a:lnTo>
                    <a:pt x="416" y="1032"/>
                  </a:lnTo>
                  <a:lnTo>
                    <a:pt x="411" y="1049"/>
                  </a:lnTo>
                  <a:lnTo>
                    <a:pt x="405" y="1064"/>
                  </a:lnTo>
                  <a:lnTo>
                    <a:pt x="397" y="1079"/>
                  </a:lnTo>
                  <a:lnTo>
                    <a:pt x="390" y="1092"/>
                  </a:lnTo>
                  <a:lnTo>
                    <a:pt x="379" y="1105"/>
                  </a:lnTo>
                  <a:lnTo>
                    <a:pt x="368" y="1118"/>
                  </a:lnTo>
                  <a:lnTo>
                    <a:pt x="356" y="1127"/>
                  </a:lnTo>
                  <a:lnTo>
                    <a:pt x="356" y="1127"/>
                  </a:lnTo>
                  <a:lnTo>
                    <a:pt x="340" y="1140"/>
                  </a:lnTo>
                  <a:lnTo>
                    <a:pt x="321" y="1149"/>
                  </a:lnTo>
                  <a:lnTo>
                    <a:pt x="321" y="1149"/>
                  </a:lnTo>
                  <a:lnTo>
                    <a:pt x="313" y="1153"/>
                  </a:lnTo>
                  <a:lnTo>
                    <a:pt x="308" y="1157"/>
                  </a:lnTo>
                  <a:lnTo>
                    <a:pt x="304" y="1163"/>
                  </a:lnTo>
                  <a:lnTo>
                    <a:pt x="300" y="1168"/>
                  </a:lnTo>
                  <a:lnTo>
                    <a:pt x="297" y="1176"/>
                  </a:lnTo>
                  <a:lnTo>
                    <a:pt x="297" y="1181"/>
                  </a:lnTo>
                  <a:lnTo>
                    <a:pt x="295" y="1189"/>
                  </a:lnTo>
                  <a:lnTo>
                    <a:pt x="297" y="1196"/>
                  </a:lnTo>
                  <a:lnTo>
                    <a:pt x="297" y="1196"/>
                  </a:lnTo>
                  <a:close/>
                  <a:moveTo>
                    <a:pt x="384" y="1211"/>
                  </a:moveTo>
                  <a:lnTo>
                    <a:pt x="384" y="1211"/>
                  </a:lnTo>
                  <a:lnTo>
                    <a:pt x="407" y="1194"/>
                  </a:lnTo>
                  <a:lnTo>
                    <a:pt x="407" y="1194"/>
                  </a:lnTo>
                  <a:lnTo>
                    <a:pt x="427" y="1176"/>
                  </a:lnTo>
                  <a:lnTo>
                    <a:pt x="427" y="1176"/>
                  </a:lnTo>
                  <a:lnTo>
                    <a:pt x="409" y="1215"/>
                  </a:lnTo>
                  <a:lnTo>
                    <a:pt x="390" y="1256"/>
                  </a:lnTo>
                  <a:lnTo>
                    <a:pt x="390" y="1256"/>
                  </a:lnTo>
                  <a:lnTo>
                    <a:pt x="384" y="1211"/>
                  </a:lnTo>
                  <a:lnTo>
                    <a:pt x="384" y="1211"/>
                  </a:lnTo>
                  <a:close/>
                  <a:moveTo>
                    <a:pt x="606" y="2469"/>
                  </a:moveTo>
                  <a:lnTo>
                    <a:pt x="606" y="2469"/>
                  </a:lnTo>
                  <a:lnTo>
                    <a:pt x="605" y="2575"/>
                  </a:lnTo>
                  <a:lnTo>
                    <a:pt x="603" y="2682"/>
                  </a:lnTo>
                  <a:lnTo>
                    <a:pt x="603" y="2682"/>
                  </a:lnTo>
                  <a:lnTo>
                    <a:pt x="599" y="2700"/>
                  </a:lnTo>
                  <a:lnTo>
                    <a:pt x="599" y="2700"/>
                  </a:lnTo>
                  <a:lnTo>
                    <a:pt x="593" y="2670"/>
                  </a:lnTo>
                  <a:lnTo>
                    <a:pt x="593" y="2670"/>
                  </a:lnTo>
                  <a:lnTo>
                    <a:pt x="590" y="2648"/>
                  </a:lnTo>
                  <a:lnTo>
                    <a:pt x="586" y="2620"/>
                  </a:lnTo>
                  <a:lnTo>
                    <a:pt x="582" y="2558"/>
                  </a:lnTo>
                  <a:lnTo>
                    <a:pt x="582" y="2488"/>
                  </a:lnTo>
                  <a:lnTo>
                    <a:pt x="582" y="2409"/>
                  </a:lnTo>
                  <a:lnTo>
                    <a:pt x="586" y="2331"/>
                  </a:lnTo>
                  <a:lnTo>
                    <a:pt x="590" y="2256"/>
                  </a:lnTo>
                  <a:lnTo>
                    <a:pt x="597" y="2187"/>
                  </a:lnTo>
                  <a:lnTo>
                    <a:pt x="605" y="2131"/>
                  </a:lnTo>
                  <a:lnTo>
                    <a:pt x="605" y="2131"/>
                  </a:lnTo>
                  <a:lnTo>
                    <a:pt x="608" y="2163"/>
                  </a:lnTo>
                  <a:lnTo>
                    <a:pt x="610" y="2202"/>
                  </a:lnTo>
                  <a:lnTo>
                    <a:pt x="610" y="2290"/>
                  </a:lnTo>
                  <a:lnTo>
                    <a:pt x="610" y="2381"/>
                  </a:lnTo>
                  <a:lnTo>
                    <a:pt x="606" y="2469"/>
                  </a:lnTo>
                  <a:lnTo>
                    <a:pt x="606" y="246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6" name="Freeform 262"/>
            <p:cNvSpPr>
              <a:spLocks noEditPoints="1"/>
            </p:cNvSpPr>
            <p:nvPr/>
          </p:nvSpPr>
          <p:spPr>
            <a:xfrm>
              <a:off x="5891213" y="2990850"/>
              <a:ext cx="222250" cy="309563"/>
            </a:xfrm>
            <a:custGeom>
              <a:avLst/>
              <a:gdLst>
                <a:gd name="T0" fmla="*/ 6 w 280"/>
                <a:gd name="T1" fmla="*/ 71 h 390"/>
                <a:gd name="T2" fmla="*/ 6 w 280"/>
                <a:gd name="T3" fmla="*/ 75 h 390"/>
                <a:gd name="T4" fmla="*/ 30 w 280"/>
                <a:gd name="T5" fmla="*/ 205 h 390"/>
                <a:gd name="T6" fmla="*/ 53 w 280"/>
                <a:gd name="T7" fmla="*/ 355 h 390"/>
                <a:gd name="T8" fmla="*/ 54 w 280"/>
                <a:gd name="T9" fmla="*/ 362 h 390"/>
                <a:gd name="T10" fmla="*/ 64 w 280"/>
                <a:gd name="T11" fmla="*/ 379 h 390"/>
                <a:gd name="T12" fmla="*/ 71 w 280"/>
                <a:gd name="T13" fmla="*/ 385 h 390"/>
                <a:gd name="T14" fmla="*/ 94 w 280"/>
                <a:gd name="T15" fmla="*/ 390 h 390"/>
                <a:gd name="T16" fmla="*/ 107 w 280"/>
                <a:gd name="T17" fmla="*/ 388 h 390"/>
                <a:gd name="T18" fmla="*/ 133 w 280"/>
                <a:gd name="T19" fmla="*/ 379 h 390"/>
                <a:gd name="T20" fmla="*/ 176 w 280"/>
                <a:gd name="T21" fmla="*/ 360 h 390"/>
                <a:gd name="T22" fmla="*/ 211 w 280"/>
                <a:gd name="T23" fmla="*/ 338 h 390"/>
                <a:gd name="T24" fmla="*/ 237 w 280"/>
                <a:gd name="T25" fmla="*/ 315 h 390"/>
                <a:gd name="T26" fmla="*/ 256 w 280"/>
                <a:gd name="T27" fmla="*/ 293 h 390"/>
                <a:gd name="T28" fmla="*/ 269 w 280"/>
                <a:gd name="T29" fmla="*/ 271 h 390"/>
                <a:gd name="T30" fmla="*/ 278 w 280"/>
                <a:gd name="T31" fmla="*/ 239 h 390"/>
                <a:gd name="T32" fmla="*/ 280 w 280"/>
                <a:gd name="T33" fmla="*/ 218 h 390"/>
                <a:gd name="T34" fmla="*/ 275 w 280"/>
                <a:gd name="T35" fmla="*/ 179 h 390"/>
                <a:gd name="T36" fmla="*/ 263 w 280"/>
                <a:gd name="T37" fmla="*/ 144 h 390"/>
                <a:gd name="T38" fmla="*/ 245 w 280"/>
                <a:gd name="T39" fmla="*/ 110 h 390"/>
                <a:gd name="T40" fmla="*/ 219 w 280"/>
                <a:gd name="T41" fmla="*/ 80 h 390"/>
                <a:gd name="T42" fmla="*/ 187 w 280"/>
                <a:gd name="T43" fmla="*/ 54 h 390"/>
                <a:gd name="T44" fmla="*/ 148 w 280"/>
                <a:gd name="T45" fmla="*/ 32 h 390"/>
                <a:gd name="T46" fmla="*/ 103 w 280"/>
                <a:gd name="T47" fmla="*/ 15 h 390"/>
                <a:gd name="T48" fmla="*/ 51 w 280"/>
                <a:gd name="T49" fmla="*/ 2 h 390"/>
                <a:gd name="T50" fmla="*/ 41 w 280"/>
                <a:gd name="T51" fmla="*/ 0 h 390"/>
                <a:gd name="T52" fmla="*/ 21 w 280"/>
                <a:gd name="T53" fmla="*/ 6 h 390"/>
                <a:gd name="T54" fmla="*/ 13 w 280"/>
                <a:gd name="T55" fmla="*/ 13 h 390"/>
                <a:gd name="T56" fmla="*/ 2 w 280"/>
                <a:gd name="T57" fmla="*/ 30 h 390"/>
                <a:gd name="T58" fmla="*/ 2 w 280"/>
                <a:gd name="T59" fmla="*/ 50 h 390"/>
                <a:gd name="T60" fmla="*/ 6 w 280"/>
                <a:gd name="T61" fmla="*/ 71 h 390"/>
                <a:gd name="T62" fmla="*/ 129 w 280"/>
                <a:gd name="T63" fmla="*/ 289 h 390"/>
                <a:gd name="T64" fmla="*/ 114 w 280"/>
                <a:gd name="T65" fmla="*/ 192 h 390"/>
                <a:gd name="T66" fmla="*/ 97 w 280"/>
                <a:gd name="T67" fmla="*/ 103 h 390"/>
                <a:gd name="T68" fmla="*/ 140 w 280"/>
                <a:gd name="T69" fmla="*/ 123 h 390"/>
                <a:gd name="T70" fmla="*/ 170 w 280"/>
                <a:gd name="T71" fmla="*/ 151 h 390"/>
                <a:gd name="T72" fmla="*/ 189 w 280"/>
                <a:gd name="T73" fmla="*/ 183 h 390"/>
                <a:gd name="T74" fmla="*/ 196 w 280"/>
                <a:gd name="T75" fmla="*/ 220 h 390"/>
                <a:gd name="T76" fmla="*/ 194 w 280"/>
                <a:gd name="T77" fmla="*/ 231 h 390"/>
                <a:gd name="T78" fmla="*/ 183 w 280"/>
                <a:gd name="T79" fmla="*/ 252 h 390"/>
                <a:gd name="T80" fmla="*/ 165 w 280"/>
                <a:gd name="T81" fmla="*/ 269 h 390"/>
                <a:gd name="T82" fmla="*/ 129 w 280"/>
                <a:gd name="T83" fmla="*/ 289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0" h="390">
                  <a:moveTo>
                    <a:pt x="6" y="71"/>
                  </a:moveTo>
                  <a:lnTo>
                    <a:pt x="6" y="71"/>
                  </a:lnTo>
                  <a:lnTo>
                    <a:pt x="6" y="75"/>
                  </a:lnTo>
                  <a:lnTo>
                    <a:pt x="6" y="75"/>
                  </a:lnTo>
                  <a:lnTo>
                    <a:pt x="19" y="136"/>
                  </a:lnTo>
                  <a:lnTo>
                    <a:pt x="30" y="205"/>
                  </a:lnTo>
                  <a:lnTo>
                    <a:pt x="41" y="276"/>
                  </a:lnTo>
                  <a:lnTo>
                    <a:pt x="53" y="355"/>
                  </a:lnTo>
                  <a:lnTo>
                    <a:pt x="53" y="355"/>
                  </a:lnTo>
                  <a:lnTo>
                    <a:pt x="54" y="362"/>
                  </a:lnTo>
                  <a:lnTo>
                    <a:pt x="58" y="371"/>
                  </a:lnTo>
                  <a:lnTo>
                    <a:pt x="64" y="379"/>
                  </a:lnTo>
                  <a:lnTo>
                    <a:pt x="71" y="385"/>
                  </a:lnTo>
                  <a:lnTo>
                    <a:pt x="71" y="385"/>
                  </a:lnTo>
                  <a:lnTo>
                    <a:pt x="82" y="388"/>
                  </a:lnTo>
                  <a:lnTo>
                    <a:pt x="94" y="390"/>
                  </a:lnTo>
                  <a:lnTo>
                    <a:pt x="94" y="390"/>
                  </a:lnTo>
                  <a:lnTo>
                    <a:pt x="107" y="388"/>
                  </a:lnTo>
                  <a:lnTo>
                    <a:pt x="107" y="388"/>
                  </a:lnTo>
                  <a:lnTo>
                    <a:pt x="133" y="379"/>
                  </a:lnTo>
                  <a:lnTo>
                    <a:pt x="155" y="370"/>
                  </a:lnTo>
                  <a:lnTo>
                    <a:pt x="176" y="360"/>
                  </a:lnTo>
                  <a:lnTo>
                    <a:pt x="194" y="349"/>
                  </a:lnTo>
                  <a:lnTo>
                    <a:pt x="211" y="338"/>
                  </a:lnTo>
                  <a:lnTo>
                    <a:pt x="226" y="327"/>
                  </a:lnTo>
                  <a:lnTo>
                    <a:pt x="237" y="315"/>
                  </a:lnTo>
                  <a:lnTo>
                    <a:pt x="249" y="304"/>
                  </a:lnTo>
                  <a:lnTo>
                    <a:pt x="256" y="293"/>
                  </a:lnTo>
                  <a:lnTo>
                    <a:pt x="263" y="282"/>
                  </a:lnTo>
                  <a:lnTo>
                    <a:pt x="269" y="271"/>
                  </a:lnTo>
                  <a:lnTo>
                    <a:pt x="273" y="259"/>
                  </a:lnTo>
                  <a:lnTo>
                    <a:pt x="278" y="239"/>
                  </a:lnTo>
                  <a:lnTo>
                    <a:pt x="280" y="218"/>
                  </a:lnTo>
                  <a:lnTo>
                    <a:pt x="280" y="218"/>
                  </a:lnTo>
                  <a:lnTo>
                    <a:pt x="278" y="200"/>
                  </a:lnTo>
                  <a:lnTo>
                    <a:pt x="275" y="179"/>
                  </a:lnTo>
                  <a:lnTo>
                    <a:pt x="271" y="161"/>
                  </a:lnTo>
                  <a:lnTo>
                    <a:pt x="263" y="144"/>
                  </a:lnTo>
                  <a:lnTo>
                    <a:pt x="254" y="125"/>
                  </a:lnTo>
                  <a:lnTo>
                    <a:pt x="245" y="110"/>
                  </a:lnTo>
                  <a:lnTo>
                    <a:pt x="234" y="95"/>
                  </a:lnTo>
                  <a:lnTo>
                    <a:pt x="219" y="80"/>
                  </a:lnTo>
                  <a:lnTo>
                    <a:pt x="204" y="67"/>
                  </a:lnTo>
                  <a:lnTo>
                    <a:pt x="187" y="54"/>
                  </a:lnTo>
                  <a:lnTo>
                    <a:pt x="168" y="43"/>
                  </a:lnTo>
                  <a:lnTo>
                    <a:pt x="148" y="32"/>
                  </a:lnTo>
                  <a:lnTo>
                    <a:pt x="125" y="22"/>
                  </a:lnTo>
                  <a:lnTo>
                    <a:pt x="103" y="15"/>
                  </a:lnTo>
                  <a:lnTo>
                    <a:pt x="79" y="8"/>
                  </a:lnTo>
                  <a:lnTo>
                    <a:pt x="51" y="2"/>
                  </a:lnTo>
                  <a:lnTo>
                    <a:pt x="51" y="2"/>
                  </a:lnTo>
                  <a:lnTo>
                    <a:pt x="41" y="0"/>
                  </a:lnTo>
                  <a:lnTo>
                    <a:pt x="30" y="2"/>
                  </a:lnTo>
                  <a:lnTo>
                    <a:pt x="21" y="6"/>
                  </a:lnTo>
                  <a:lnTo>
                    <a:pt x="13" y="13"/>
                  </a:lnTo>
                  <a:lnTo>
                    <a:pt x="13" y="13"/>
                  </a:lnTo>
                  <a:lnTo>
                    <a:pt x="8" y="21"/>
                  </a:lnTo>
                  <a:lnTo>
                    <a:pt x="2" y="30"/>
                  </a:lnTo>
                  <a:lnTo>
                    <a:pt x="0" y="39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6" y="71"/>
                  </a:lnTo>
                  <a:lnTo>
                    <a:pt x="6" y="71"/>
                  </a:lnTo>
                  <a:close/>
                  <a:moveTo>
                    <a:pt x="129" y="289"/>
                  </a:moveTo>
                  <a:lnTo>
                    <a:pt x="129" y="289"/>
                  </a:lnTo>
                  <a:lnTo>
                    <a:pt x="114" y="192"/>
                  </a:lnTo>
                  <a:lnTo>
                    <a:pt x="97" y="103"/>
                  </a:lnTo>
                  <a:lnTo>
                    <a:pt x="97" y="103"/>
                  </a:lnTo>
                  <a:lnTo>
                    <a:pt x="120" y="112"/>
                  </a:lnTo>
                  <a:lnTo>
                    <a:pt x="140" y="123"/>
                  </a:lnTo>
                  <a:lnTo>
                    <a:pt x="157" y="136"/>
                  </a:lnTo>
                  <a:lnTo>
                    <a:pt x="170" y="151"/>
                  </a:lnTo>
                  <a:lnTo>
                    <a:pt x="181" y="166"/>
                  </a:lnTo>
                  <a:lnTo>
                    <a:pt x="189" y="183"/>
                  </a:lnTo>
                  <a:lnTo>
                    <a:pt x="194" y="202"/>
                  </a:lnTo>
                  <a:lnTo>
                    <a:pt x="196" y="220"/>
                  </a:lnTo>
                  <a:lnTo>
                    <a:pt x="196" y="220"/>
                  </a:lnTo>
                  <a:lnTo>
                    <a:pt x="194" y="231"/>
                  </a:lnTo>
                  <a:lnTo>
                    <a:pt x="191" y="241"/>
                  </a:lnTo>
                  <a:lnTo>
                    <a:pt x="183" y="252"/>
                  </a:lnTo>
                  <a:lnTo>
                    <a:pt x="174" y="259"/>
                  </a:lnTo>
                  <a:lnTo>
                    <a:pt x="165" y="269"/>
                  </a:lnTo>
                  <a:lnTo>
                    <a:pt x="153" y="276"/>
                  </a:lnTo>
                  <a:lnTo>
                    <a:pt x="129" y="289"/>
                  </a:lnTo>
                  <a:lnTo>
                    <a:pt x="129" y="289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7" name="Freeform 263"/>
            <p:cNvSpPr/>
            <p:nvPr/>
          </p:nvSpPr>
          <p:spPr>
            <a:xfrm>
              <a:off x="5487988" y="2235200"/>
              <a:ext cx="101600" cy="161925"/>
            </a:xfrm>
            <a:custGeom>
              <a:avLst/>
              <a:gdLst>
                <a:gd name="T0" fmla="*/ 71 w 127"/>
                <a:gd name="T1" fmla="*/ 0 h 204"/>
                <a:gd name="T2" fmla="*/ 71 w 127"/>
                <a:gd name="T3" fmla="*/ 0 h 204"/>
                <a:gd name="T4" fmla="*/ 58 w 127"/>
                <a:gd name="T5" fmla="*/ 0 h 204"/>
                <a:gd name="T6" fmla="*/ 46 w 127"/>
                <a:gd name="T7" fmla="*/ 4 h 204"/>
                <a:gd name="T8" fmla="*/ 35 w 127"/>
                <a:gd name="T9" fmla="*/ 10 h 204"/>
                <a:gd name="T10" fmla="*/ 26 w 127"/>
                <a:gd name="T11" fmla="*/ 15 h 204"/>
                <a:gd name="T12" fmla="*/ 18 w 127"/>
                <a:gd name="T13" fmla="*/ 25 h 204"/>
                <a:gd name="T14" fmla="*/ 11 w 127"/>
                <a:gd name="T15" fmla="*/ 34 h 204"/>
                <a:gd name="T16" fmla="*/ 7 w 127"/>
                <a:gd name="T17" fmla="*/ 47 h 204"/>
                <a:gd name="T18" fmla="*/ 5 w 127"/>
                <a:gd name="T19" fmla="*/ 58 h 204"/>
                <a:gd name="T20" fmla="*/ 0 w 127"/>
                <a:gd name="T21" fmla="*/ 137 h 204"/>
                <a:gd name="T22" fmla="*/ 0 w 127"/>
                <a:gd name="T23" fmla="*/ 137 h 204"/>
                <a:gd name="T24" fmla="*/ 0 w 127"/>
                <a:gd name="T25" fmla="*/ 150 h 204"/>
                <a:gd name="T26" fmla="*/ 2 w 127"/>
                <a:gd name="T27" fmla="*/ 161 h 204"/>
                <a:gd name="T28" fmla="*/ 7 w 127"/>
                <a:gd name="T29" fmla="*/ 172 h 204"/>
                <a:gd name="T30" fmla="*/ 13 w 127"/>
                <a:gd name="T31" fmla="*/ 181 h 204"/>
                <a:gd name="T32" fmla="*/ 22 w 127"/>
                <a:gd name="T33" fmla="*/ 191 h 204"/>
                <a:gd name="T34" fmla="*/ 32 w 127"/>
                <a:gd name="T35" fmla="*/ 196 h 204"/>
                <a:gd name="T36" fmla="*/ 43 w 127"/>
                <a:gd name="T37" fmla="*/ 202 h 204"/>
                <a:gd name="T38" fmla="*/ 56 w 127"/>
                <a:gd name="T39" fmla="*/ 204 h 204"/>
                <a:gd name="T40" fmla="*/ 56 w 127"/>
                <a:gd name="T41" fmla="*/ 204 h 204"/>
                <a:gd name="T42" fmla="*/ 69 w 127"/>
                <a:gd name="T43" fmla="*/ 204 h 204"/>
                <a:gd name="T44" fmla="*/ 80 w 127"/>
                <a:gd name="T45" fmla="*/ 200 h 204"/>
                <a:gd name="T46" fmla="*/ 91 w 127"/>
                <a:gd name="T47" fmla="*/ 194 h 204"/>
                <a:gd name="T48" fmla="*/ 101 w 127"/>
                <a:gd name="T49" fmla="*/ 189 h 204"/>
                <a:gd name="T50" fmla="*/ 108 w 127"/>
                <a:gd name="T51" fmla="*/ 179 h 204"/>
                <a:gd name="T52" fmla="*/ 114 w 127"/>
                <a:gd name="T53" fmla="*/ 170 h 204"/>
                <a:gd name="T54" fmla="*/ 119 w 127"/>
                <a:gd name="T55" fmla="*/ 157 h 204"/>
                <a:gd name="T56" fmla="*/ 121 w 127"/>
                <a:gd name="T57" fmla="*/ 146 h 204"/>
                <a:gd name="T58" fmla="*/ 127 w 127"/>
                <a:gd name="T59" fmla="*/ 68 h 204"/>
                <a:gd name="T60" fmla="*/ 127 w 127"/>
                <a:gd name="T61" fmla="*/ 68 h 204"/>
                <a:gd name="T62" fmla="*/ 127 w 127"/>
                <a:gd name="T63" fmla="*/ 54 h 204"/>
                <a:gd name="T64" fmla="*/ 123 w 127"/>
                <a:gd name="T65" fmla="*/ 43 h 204"/>
                <a:gd name="T66" fmla="*/ 119 w 127"/>
                <a:gd name="T67" fmla="*/ 32 h 204"/>
                <a:gd name="T68" fmla="*/ 112 w 127"/>
                <a:gd name="T69" fmla="*/ 23 h 204"/>
                <a:gd name="T70" fmla="*/ 104 w 127"/>
                <a:gd name="T71" fmla="*/ 13 h 204"/>
                <a:gd name="T72" fmla="*/ 95 w 127"/>
                <a:gd name="T73" fmla="*/ 8 h 204"/>
                <a:gd name="T74" fmla="*/ 84 w 127"/>
                <a:gd name="T75" fmla="*/ 2 h 204"/>
                <a:gd name="T76" fmla="*/ 71 w 127"/>
                <a:gd name="T77" fmla="*/ 0 h 204"/>
                <a:gd name="T78" fmla="*/ 71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71" y="0"/>
                  </a:moveTo>
                  <a:lnTo>
                    <a:pt x="71" y="0"/>
                  </a:lnTo>
                  <a:lnTo>
                    <a:pt x="58" y="0"/>
                  </a:lnTo>
                  <a:lnTo>
                    <a:pt x="46" y="4"/>
                  </a:lnTo>
                  <a:lnTo>
                    <a:pt x="35" y="10"/>
                  </a:lnTo>
                  <a:lnTo>
                    <a:pt x="26" y="15"/>
                  </a:lnTo>
                  <a:lnTo>
                    <a:pt x="18" y="25"/>
                  </a:lnTo>
                  <a:lnTo>
                    <a:pt x="11" y="34"/>
                  </a:lnTo>
                  <a:lnTo>
                    <a:pt x="7" y="47"/>
                  </a:lnTo>
                  <a:lnTo>
                    <a:pt x="5" y="58"/>
                  </a:lnTo>
                  <a:lnTo>
                    <a:pt x="0" y="137"/>
                  </a:lnTo>
                  <a:lnTo>
                    <a:pt x="0" y="137"/>
                  </a:lnTo>
                  <a:lnTo>
                    <a:pt x="0" y="150"/>
                  </a:lnTo>
                  <a:lnTo>
                    <a:pt x="2" y="161"/>
                  </a:lnTo>
                  <a:lnTo>
                    <a:pt x="7" y="172"/>
                  </a:lnTo>
                  <a:lnTo>
                    <a:pt x="13" y="181"/>
                  </a:lnTo>
                  <a:lnTo>
                    <a:pt x="22" y="191"/>
                  </a:lnTo>
                  <a:lnTo>
                    <a:pt x="32" y="196"/>
                  </a:lnTo>
                  <a:lnTo>
                    <a:pt x="43" y="202"/>
                  </a:lnTo>
                  <a:lnTo>
                    <a:pt x="56" y="204"/>
                  </a:lnTo>
                  <a:lnTo>
                    <a:pt x="56" y="204"/>
                  </a:lnTo>
                  <a:lnTo>
                    <a:pt x="69" y="204"/>
                  </a:lnTo>
                  <a:lnTo>
                    <a:pt x="80" y="200"/>
                  </a:lnTo>
                  <a:lnTo>
                    <a:pt x="91" y="194"/>
                  </a:lnTo>
                  <a:lnTo>
                    <a:pt x="101" y="189"/>
                  </a:lnTo>
                  <a:lnTo>
                    <a:pt x="108" y="179"/>
                  </a:lnTo>
                  <a:lnTo>
                    <a:pt x="114" y="170"/>
                  </a:lnTo>
                  <a:lnTo>
                    <a:pt x="119" y="157"/>
                  </a:lnTo>
                  <a:lnTo>
                    <a:pt x="121" y="146"/>
                  </a:lnTo>
                  <a:lnTo>
                    <a:pt x="127" y="68"/>
                  </a:lnTo>
                  <a:lnTo>
                    <a:pt x="127" y="68"/>
                  </a:lnTo>
                  <a:lnTo>
                    <a:pt x="127" y="54"/>
                  </a:lnTo>
                  <a:lnTo>
                    <a:pt x="123" y="43"/>
                  </a:lnTo>
                  <a:lnTo>
                    <a:pt x="119" y="32"/>
                  </a:lnTo>
                  <a:lnTo>
                    <a:pt x="112" y="23"/>
                  </a:lnTo>
                  <a:lnTo>
                    <a:pt x="104" y="13"/>
                  </a:lnTo>
                  <a:lnTo>
                    <a:pt x="95" y="8"/>
                  </a:lnTo>
                  <a:lnTo>
                    <a:pt x="84" y="2"/>
                  </a:lnTo>
                  <a:lnTo>
                    <a:pt x="71" y="0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48" name="Freeform 264"/>
            <p:cNvSpPr/>
            <p:nvPr/>
          </p:nvSpPr>
          <p:spPr>
            <a:xfrm>
              <a:off x="5875338" y="2235200"/>
              <a:ext cx="100013" cy="161925"/>
            </a:xfrm>
            <a:custGeom>
              <a:avLst/>
              <a:gdLst>
                <a:gd name="T0" fmla="*/ 56 w 127"/>
                <a:gd name="T1" fmla="*/ 0 h 204"/>
                <a:gd name="T2" fmla="*/ 56 w 127"/>
                <a:gd name="T3" fmla="*/ 0 h 204"/>
                <a:gd name="T4" fmla="*/ 43 w 127"/>
                <a:gd name="T5" fmla="*/ 2 h 204"/>
                <a:gd name="T6" fmla="*/ 32 w 127"/>
                <a:gd name="T7" fmla="*/ 8 h 204"/>
                <a:gd name="T8" fmla="*/ 22 w 127"/>
                <a:gd name="T9" fmla="*/ 13 h 204"/>
                <a:gd name="T10" fmla="*/ 13 w 127"/>
                <a:gd name="T11" fmla="*/ 23 h 204"/>
                <a:gd name="T12" fmla="*/ 7 w 127"/>
                <a:gd name="T13" fmla="*/ 32 h 204"/>
                <a:gd name="T14" fmla="*/ 4 w 127"/>
                <a:gd name="T15" fmla="*/ 43 h 204"/>
                <a:gd name="T16" fmla="*/ 0 w 127"/>
                <a:gd name="T17" fmla="*/ 54 h 204"/>
                <a:gd name="T18" fmla="*/ 0 w 127"/>
                <a:gd name="T19" fmla="*/ 68 h 204"/>
                <a:gd name="T20" fmla="*/ 5 w 127"/>
                <a:gd name="T21" fmla="*/ 146 h 204"/>
                <a:gd name="T22" fmla="*/ 5 w 127"/>
                <a:gd name="T23" fmla="*/ 146 h 204"/>
                <a:gd name="T24" fmla="*/ 7 w 127"/>
                <a:gd name="T25" fmla="*/ 157 h 204"/>
                <a:gd name="T26" fmla="*/ 13 w 127"/>
                <a:gd name="T27" fmla="*/ 170 h 204"/>
                <a:gd name="T28" fmla="*/ 18 w 127"/>
                <a:gd name="T29" fmla="*/ 179 h 204"/>
                <a:gd name="T30" fmla="*/ 26 w 127"/>
                <a:gd name="T31" fmla="*/ 189 h 204"/>
                <a:gd name="T32" fmla="*/ 35 w 127"/>
                <a:gd name="T33" fmla="*/ 194 h 204"/>
                <a:gd name="T34" fmla="*/ 46 w 127"/>
                <a:gd name="T35" fmla="*/ 200 h 204"/>
                <a:gd name="T36" fmla="*/ 58 w 127"/>
                <a:gd name="T37" fmla="*/ 204 h 204"/>
                <a:gd name="T38" fmla="*/ 71 w 127"/>
                <a:gd name="T39" fmla="*/ 204 h 204"/>
                <a:gd name="T40" fmla="*/ 71 w 127"/>
                <a:gd name="T41" fmla="*/ 204 h 204"/>
                <a:gd name="T42" fmla="*/ 84 w 127"/>
                <a:gd name="T43" fmla="*/ 202 h 204"/>
                <a:gd name="T44" fmla="*/ 95 w 127"/>
                <a:gd name="T45" fmla="*/ 196 h 204"/>
                <a:gd name="T46" fmla="*/ 104 w 127"/>
                <a:gd name="T47" fmla="*/ 191 h 204"/>
                <a:gd name="T48" fmla="*/ 114 w 127"/>
                <a:gd name="T49" fmla="*/ 181 h 204"/>
                <a:gd name="T50" fmla="*/ 119 w 127"/>
                <a:gd name="T51" fmla="*/ 172 h 204"/>
                <a:gd name="T52" fmla="*/ 125 w 127"/>
                <a:gd name="T53" fmla="*/ 161 h 204"/>
                <a:gd name="T54" fmla="*/ 127 w 127"/>
                <a:gd name="T55" fmla="*/ 150 h 204"/>
                <a:gd name="T56" fmla="*/ 127 w 127"/>
                <a:gd name="T57" fmla="*/ 137 h 204"/>
                <a:gd name="T58" fmla="*/ 121 w 127"/>
                <a:gd name="T59" fmla="*/ 58 h 204"/>
                <a:gd name="T60" fmla="*/ 121 w 127"/>
                <a:gd name="T61" fmla="*/ 58 h 204"/>
                <a:gd name="T62" fmla="*/ 119 w 127"/>
                <a:gd name="T63" fmla="*/ 47 h 204"/>
                <a:gd name="T64" fmla="*/ 114 w 127"/>
                <a:gd name="T65" fmla="*/ 34 h 204"/>
                <a:gd name="T66" fmla="*/ 108 w 127"/>
                <a:gd name="T67" fmla="*/ 25 h 204"/>
                <a:gd name="T68" fmla="*/ 101 w 127"/>
                <a:gd name="T69" fmla="*/ 15 h 204"/>
                <a:gd name="T70" fmla="*/ 91 w 127"/>
                <a:gd name="T71" fmla="*/ 10 h 204"/>
                <a:gd name="T72" fmla="*/ 80 w 127"/>
                <a:gd name="T73" fmla="*/ 4 h 204"/>
                <a:gd name="T74" fmla="*/ 69 w 127"/>
                <a:gd name="T75" fmla="*/ 0 h 204"/>
                <a:gd name="T76" fmla="*/ 56 w 127"/>
                <a:gd name="T77" fmla="*/ 0 h 204"/>
                <a:gd name="T78" fmla="*/ 56 w 127"/>
                <a:gd name="T79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27" h="204">
                  <a:moveTo>
                    <a:pt x="56" y="0"/>
                  </a:moveTo>
                  <a:lnTo>
                    <a:pt x="56" y="0"/>
                  </a:lnTo>
                  <a:lnTo>
                    <a:pt x="43" y="2"/>
                  </a:lnTo>
                  <a:lnTo>
                    <a:pt x="32" y="8"/>
                  </a:lnTo>
                  <a:lnTo>
                    <a:pt x="22" y="13"/>
                  </a:lnTo>
                  <a:lnTo>
                    <a:pt x="13" y="23"/>
                  </a:lnTo>
                  <a:lnTo>
                    <a:pt x="7" y="32"/>
                  </a:lnTo>
                  <a:lnTo>
                    <a:pt x="4" y="43"/>
                  </a:lnTo>
                  <a:lnTo>
                    <a:pt x="0" y="54"/>
                  </a:lnTo>
                  <a:lnTo>
                    <a:pt x="0" y="68"/>
                  </a:lnTo>
                  <a:lnTo>
                    <a:pt x="5" y="146"/>
                  </a:lnTo>
                  <a:lnTo>
                    <a:pt x="5" y="146"/>
                  </a:lnTo>
                  <a:lnTo>
                    <a:pt x="7" y="157"/>
                  </a:lnTo>
                  <a:lnTo>
                    <a:pt x="13" y="170"/>
                  </a:lnTo>
                  <a:lnTo>
                    <a:pt x="18" y="179"/>
                  </a:lnTo>
                  <a:lnTo>
                    <a:pt x="26" y="189"/>
                  </a:lnTo>
                  <a:lnTo>
                    <a:pt x="35" y="194"/>
                  </a:lnTo>
                  <a:lnTo>
                    <a:pt x="46" y="200"/>
                  </a:lnTo>
                  <a:lnTo>
                    <a:pt x="58" y="204"/>
                  </a:lnTo>
                  <a:lnTo>
                    <a:pt x="71" y="204"/>
                  </a:lnTo>
                  <a:lnTo>
                    <a:pt x="71" y="204"/>
                  </a:lnTo>
                  <a:lnTo>
                    <a:pt x="84" y="202"/>
                  </a:lnTo>
                  <a:lnTo>
                    <a:pt x="95" y="196"/>
                  </a:lnTo>
                  <a:lnTo>
                    <a:pt x="104" y="191"/>
                  </a:lnTo>
                  <a:lnTo>
                    <a:pt x="114" y="181"/>
                  </a:lnTo>
                  <a:lnTo>
                    <a:pt x="119" y="172"/>
                  </a:lnTo>
                  <a:lnTo>
                    <a:pt x="125" y="161"/>
                  </a:lnTo>
                  <a:lnTo>
                    <a:pt x="127" y="150"/>
                  </a:lnTo>
                  <a:lnTo>
                    <a:pt x="127" y="137"/>
                  </a:lnTo>
                  <a:lnTo>
                    <a:pt x="121" y="58"/>
                  </a:lnTo>
                  <a:lnTo>
                    <a:pt x="121" y="58"/>
                  </a:lnTo>
                  <a:lnTo>
                    <a:pt x="119" y="47"/>
                  </a:lnTo>
                  <a:lnTo>
                    <a:pt x="114" y="34"/>
                  </a:lnTo>
                  <a:lnTo>
                    <a:pt x="108" y="25"/>
                  </a:lnTo>
                  <a:lnTo>
                    <a:pt x="101" y="15"/>
                  </a:lnTo>
                  <a:lnTo>
                    <a:pt x="91" y="10"/>
                  </a:lnTo>
                  <a:lnTo>
                    <a:pt x="80" y="4"/>
                  </a:lnTo>
                  <a:lnTo>
                    <a:pt x="69" y="0"/>
                  </a:lnTo>
                  <a:lnTo>
                    <a:pt x="56" y="0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</p:grpSp>
      <p:grpSp>
        <p:nvGrpSpPr>
          <p:cNvPr id="49" name="그룹 7"/>
          <p:cNvGrpSpPr/>
          <p:nvPr/>
        </p:nvGrpSpPr>
        <p:grpSpPr>
          <a:xfrm>
            <a:off x="1685268" y="1293549"/>
            <a:ext cx="1260509" cy="1090401"/>
            <a:chOff x="1957110" y="2081856"/>
            <a:chExt cx="612284" cy="529655"/>
          </a:xfrm>
          <a:solidFill>
            <a:schemeClr val="bg1"/>
          </a:solidFill>
        </p:grpSpPr>
        <p:sp>
          <p:nvSpPr>
            <p:cNvPr id="50" name="Freeform 8"/>
            <p:cNvSpPr/>
            <p:nvPr/>
          </p:nvSpPr>
          <p:spPr>
            <a:xfrm>
              <a:off x="1957110" y="2081856"/>
              <a:ext cx="612284" cy="529655"/>
            </a:xfrm>
            <a:custGeom>
              <a:avLst/>
              <a:gdLst>
                <a:gd name="T0" fmla="*/ 730 w 741"/>
                <a:gd name="T1" fmla="*/ 232 h 641"/>
                <a:gd name="T2" fmla="*/ 721 w 741"/>
                <a:gd name="T3" fmla="*/ 205 h 641"/>
                <a:gd name="T4" fmla="*/ 709 w 741"/>
                <a:gd name="T5" fmla="*/ 180 h 641"/>
                <a:gd name="T6" fmla="*/ 679 w 741"/>
                <a:gd name="T7" fmla="*/ 134 h 641"/>
                <a:gd name="T8" fmla="*/ 640 w 741"/>
                <a:gd name="T9" fmla="*/ 94 h 641"/>
                <a:gd name="T10" fmla="*/ 596 w 741"/>
                <a:gd name="T11" fmla="*/ 63 h 641"/>
                <a:gd name="T12" fmla="*/ 546 w 741"/>
                <a:gd name="T13" fmla="*/ 37 h 641"/>
                <a:gd name="T14" fmla="*/ 493 w 741"/>
                <a:gd name="T15" fmla="*/ 19 h 641"/>
                <a:gd name="T16" fmla="*/ 438 w 741"/>
                <a:gd name="T17" fmla="*/ 6 h 641"/>
                <a:gd name="T18" fmla="*/ 383 w 741"/>
                <a:gd name="T19" fmla="*/ 0 h 641"/>
                <a:gd name="T20" fmla="*/ 364 w 741"/>
                <a:gd name="T21" fmla="*/ 0 h 641"/>
                <a:gd name="T22" fmla="*/ 326 w 741"/>
                <a:gd name="T23" fmla="*/ 1 h 641"/>
                <a:gd name="T24" fmla="*/ 273 w 741"/>
                <a:gd name="T25" fmla="*/ 9 h 641"/>
                <a:gd name="T26" fmla="*/ 206 w 741"/>
                <a:gd name="T27" fmla="*/ 27 h 641"/>
                <a:gd name="T28" fmla="*/ 145 w 741"/>
                <a:gd name="T29" fmla="*/ 56 h 641"/>
                <a:gd name="T30" fmla="*/ 105 w 741"/>
                <a:gd name="T31" fmla="*/ 84 h 641"/>
                <a:gd name="T32" fmla="*/ 82 w 741"/>
                <a:gd name="T33" fmla="*/ 104 h 641"/>
                <a:gd name="T34" fmla="*/ 61 w 741"/>
                <a:gd name="T35" fmla="*/ 127 h 641"/>
                <a:gd name="T36" fmla="*/ 43 w 741"/>
                <a:gd name="T37" fmla="*/ 151 h 641"/>
                <a:gd name="T38" fmla="*/ 27 w 741"/>
                <a:gd name="T39" fmla="*/ 178 h 641"/>
                <a:gd name="T40" fmla="*/ 16 w 741"/>
                <a:gd name="T41" fmla="*/ 205 h 641"/>
                <a:gd name="T42" fmla="*/ 6 w 741"/>
                <a:gd name="T43" fmla="*/ 233 h 641"/>
                <a:gd name="T44" fmla="*/ 1 w 741"/>
                <a:gd name="T45" fmla="*/ 263 h 641"/>
                <a:gd name="T46" fmla="*/ 0 w 741"/>
                <a:gd name="T47" fmla="*/ 278 h 641"/>
                <a:gd name="T48" fmla="*/ 2 w 741"/>
                <a:gd name="T49" fmla="*/ 333 h 641"/>
                <a:gd name="T50" fmla="*/ 16 w 741"/>
                <a:gd name="T51" fmla="*/ 381 h 641"/>
                <a:gd name="T52" fmla="*/ 37 w 741"/>
                <a:gd name="T53" fmla="*/ 425 h 641"/>
                <a:gd name="T54" fmla="*/ 65 w 741"/>
                <a:gd name="T55" fmla="*/ 463 h 641"/>
                <a:gd name="T56" fmla="*/ 100 w 741"/>
                <a:gd name="T57" fmla="*/ 495 h 641"/>
                <a:gd name="T58" fmla="*/ 139 w 741"/>
                <a:gd name="T59" fmla="*/ 523 h 641"/>
                <a:gd name="T60" fmla="*/ 181 w 741"/>
                <a:gd name="T61" fmla="*/ 545 h 641"/>
                <a:gd name="T62" fmla="*/ 226 w 741"/>
                <a:gd name="T63" fmla="*/ 564 h 641"/>
                <a:gd name="T64" fmla="*/ 244 w 741"/>
                <a:gd name="T65" fmla="*/ 570 h 641"/>
                <a:gd name="T66" fmla="*/ 283 w 741"/>
                <a:gd name="T67" fmla="*/ 577 h 641"/>
                <a:gd name="T68" fmla="*/ 324 w 741"/>
                <a:gd name="T69" fmla="*/ 582 h 641"/>
                <a:gd name="T70" fmla="*/ 385 w 741"/>
                <a:gd name="T71" fmla="*/ 584 h 641"/>
                <a:gd name="T72" fmla="*/ 462 w 741"/>
                <a:gd name="T73" fmla="*/ 576 h 641"/>
                <a:gd name="T74" fmla="*/ 527 w 741"/>
                <a:gd name="T75" fmla="*/ 563 h 641"/>
                <a:gd name="T76" fmla="*/ 561 w 741"/>
                <a:gd name="T77" fmla="*/ 587 h 641"/>
                <a:gd name="T78" fmla="*/ 593 w 741"/>
                <a:gd name="T79" fmla="*/ 608 h 641"/>
                <a:gd name="T80" fmla="*/ 630 w 741"/>
                <a:gd name="T81" fmla="*/ 626 h 641"/>
                <a:gd name="T82" fmla="*/ 680 w 741"/>
                <a:gd name="T83" fmla="*/ 641 h 641"/>
                <a:gd name="T84" fmla="*/ 660 w 741"/>
                <a:gd name="T85" fmla="*/ 591 h 641"/>
                <a:gd name="T86" fmla="*/ 653 w 741"/>
                <a:gd name="T87" fmla="*/ 561 h 641"/>
                <a:gd name="T88" fmla="*/ 652 w 741"/>
                <a:gd name="T89" fmla="*/ 544 h 641"/>
                <a:gd name="T90" fmla="*/ 654 w 741"/>
                <a:gd name="T91" fmla="*/ 526 h 641"/>
                <a:gd name="T92" fmla="*/ 662 w 741"/>
                <a:gd name="T93" fmla="*/ 508 h 641"/>
                <a:gd name="T94" fmla="*/ 684 w 741"/>
                <a:gd name="T95" fmla="*/ 474 h 641"/>
                <a:gd name="T96" fmla="*/ 695 w 741"/>
                <a:gd name="T97" fmla="*/ 458 h 641"/>
                <a:gd name="T98" fmla="*/ 714 w 741"/>
                <a:gd name="T99" fmla="*/ 427 h 641"/>
                <a:gd name="T100" fmla="*/ 727 w 741"/>
                <a:gd name="T101" fmla="*/ 396 h 641"/>
                <a:gd name="T102" fmla="*/ 736 w 741"/>
                <a:gd name="T103" fmla="*/ 366 h 641"/>
                <a:gd name="T104" fmla="*/ 740 w 741"/>
                <a:gd name="T105" fmla="*/ 337 h 641"/>
                <a:gd name="T106" fmla="*/ 741 w 741"/>
                <a:gd name="T107" fmla="*/ 307 h 641"/>
                <a:gd name="T108" fmla="*/ 736 w 741"/>
                <a:gd name="T109" fmla="*/ 262 h 641"/>
                <a:gd name="T110" fmla="*/ 730 w 741"/>
                <a:gd name="T111" fmla="*/ 232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741" h="641">
                  <a:moveTo>
                    <a:pt x="730" y="232"/>
                  </a:moveTo>
                  <a:lnTo>
                    <a:pt x="730" y="232"/>
                  </a:lnTo>
                  <a:lnTo>
                    <a:pt x="726" y="219"/>
                  </a:lnTo>
                  <a:lnTo>
                    <a:pt x="721" y="205"/>
                  </a:lnTo>
                  <a:lnTo>
                    <a:pt x="715" y="192"/>
                  </a:lnTo>
                  <a:lnTo>
                    <a:pt x="709" y="180"/>
                  </a:lnTo>
                  <a:lnTo>
                    <a:pt x="695" y="155"/>
                  </a:lnTo>
                  <a:lnTo>
                    <a:pt x="679" y="134"/>
                  </a:lnTo>
                  <a:lnTo>
                    <a:pt x="660" y="113"/>
                  </a:lnTo>
                  <a:lnTo>
                    <a:pt x="640" y="94"/>
                  </a:lnTo>
                  <a:lnTo>
                    <a:pt x="619" y="78"/>
                  </a:lnTo>
                  <a:lnTo>
                    <a:pt x="596" y="63"/>
                  </a:lnTo>
                  <a:lnTo>
                    <a:pt x="571" y="50"/>
                  </a:lnTo>
                  <a:lnTo>
                    <a:pt x="546" y="37"/>
                  </a:lnTo>
                  <a:lnTo>
                    <a:pt x="520" y="27"/>
                  </a:lnTo>
                  <a:lnTo>
                    <a:pt x="493" y="19"/>
                  </a:lnTo>
                  <a:lnTo>
                    <a:pt x="465" y="11"/>
                  </a:lnTo>
                  <a:lnTo>
                    <a:pt x="438" y="6"/>
                  </a:lnTo>
                  <a:lnTo>
                    <a:pt x="411" y="2"/>
                  </a:lnTo>
                  <a:lnTo>
                    <a:pt x="383" y="0"/>
                  </a:lnTo>
                  <a:lnTo>
                    <a:pt x="383" y="0"/>
                  </a:lnTo>
                  <a:lnTo>
                    <a:pt x="364" y="0"/>
                  </a:lnTo>
                  <a:lnTo>
                    <a:pt x="345" y="0"/>
                  </a:lnTo>
                  <a:lnTo>
                    <a:pt x="326" y="1"/>
                  </a:lnTo>
                  <a:lnTo>
                    <a:pt x="309" y="2"/>
                  </a:lnTo>
                  <a:lnTo>
                    <a:pt x="273" y="9"/>
                  </a:lnTo>
                  <a:lnTo>
                    <a:pt x="238" y="16"/>
                  </a:lnTo>
                  <a:lnTo>
                    <a:pt x="206" y="27"/>
                  </a:lnTo>
                  <a:lnTo>
                    <a:pt x="175" y="41"/>
                  </a:lnTo>
                  <a:lnTo>
                    <a:pt x="145" y="56"/>
                  </a:lnTo>
                  <a:lnTo>
                    <a:pt x="118" y="75"/>
                  </a:lnTo>
                  <a:lnTo>
                    <a:pt x="105" y="84"/>
                  </a:lnTo>
                  <a:lnTo>
                    <a:pt x="93" y="94"/>
                  </a:lnTo>
                  <a:lnTo>
                    <a:pt x="82" y="104"/>
                  </a:lnTo>
                  <a:lnTo>
                    <a:pt x="70" y="115"/>
                  </a:lnTo>
                  <a:lnTo>
                    <a:pt x="61" y="127"/>
                  </a:lnTo>
                  <a:lnTo>
                    <a:pt x="52" y="139"/>
                  </a:lnTo>
                  <a:lnTo>
                    <a:pt x="43" y="151"/>
                  </a:lnTo>
                  <a:lnTo>
                    <a:pt x="34" y="164"/>
                  </a:lnTo>
                  <a:lnTo>
                    <a:pt x="27" y="178"/>
                  </a:lnTo>
                  <a:lnTo>
                    <a:pt x="21" y="191"/>
                  </a:lnTo>
                  <a:lnTo>
                    <a:pt x="16" y="205"/>
                  </a:lnTo>
                  <a:lnTo>
                    <a:pt x="11" y="219"/>
                  </a:lnTo>
                  <a:lnTo>
                    <a:pt x="6" y="233"/>
                  </a:lnTo>
                  <a:lnTo>
                    <a:pt x="3" y="248"/>
                  </a:lnTo>
                  <a:lnTo>
                    <a:pt x="1" y="263"/>
                  </a:lnTo>
                  <a:lnTo>
                    <a:pt x="0" y="278"/>
                  </a:lnTo>
                  <a:lnTo>
                    <a:pt x="0" y="278"/>
                  </a:lnTo>
                  <a:lnTo>
                    <a:pt x="0" y="305"/>
                  </a:lnTo>
                  <a:lnTo>
                    <a:pt x="2" y="333"/>
                  </a:lnTo>
                  <a:lnTo>
                    <a:pt x="8" y="358"/>
                  </a:lnTo>
                  <a:lnTo>
                    <a:pt x="16" y="381"/>
                  </a:lnTo>
                  <a:lnTo>
                    <a:pt x="26" y="404"/>
                  </a:lnTo>
                  <a:lnTo>
                    <a:pt x="37" y="425"/>
                  </a:lnTo>
                  <a:lnTo>
                    <a:pt x="51" y="445"/>
                  </a:lnTo>
                  <a:lnTo>
                    <a:pt x="65" y="463"/>
                  </a:lnTo>
                  <a:lnTo>
                    <a:pt x="82" y="479"/>
                  </a:lnTo>
                  <a:lnTo>
                    <a:pt x="100" y="495"/>
                  </a:lnTo>
                  <a:lnTo>
                    <a:pt x="119" y="510"/>
                  </a:lnTo>
                  <a:lnTo>
                    <a:pt x="139" y="523"/>
                  </a:lnTo>
                  <a:lnTo>
                    <a:pt x="160" y="535"/>
                  </a:lnTo>
                  <a:lnTo>
                    <a:pt x="181" y="545"/>
                  </a:lnTo>
                  <a:lnTo>
                    <a:pt x="203" y="555"/>
                  </a:lnTo>
                  <a:lnTo>
                    <a:pt x="226" y="564"/>
                  </a:lnTo>
                  <a:lnTo>
                    <a:pt x="226" y="564"/>
                  </a:lnTo>
                  <a:lnTo>
                    <a:pt x="244" y="570"/>
                  </a:lnTo>
                  <a:lnTo>
                    <a:pt x="263" y="574"/>
                  </a:lnTo>
                  <a:lnTo>
                    <a:pt x="283" y="577"/>
                  </a:lnTo>
                  <a:lnTo>
                    <a:pt x="304" y="581"/>
                  </a:lnTo>
                  <a:lnTo>
                    <a:pt x="324" y="582"/>
                  </a:lnTo>
                  <a:lnTo>
                    <a:pt x="344" y="584"/>
                  </a:lnTo>
                  <a:lnTo>
                    <a:pt x="385" y="584"/>
                  </a:lnTo>
                  <a:lnTo>
                    <a:pt x="424" y="581"/>
                  </a:lnTo>
                  <a:lnTo>
                    <a:pt x="462" y="576"/>
                  </a:lnTo>
                  <a:lnTo>
                    <a:pt x="496" y="570"/>
                  </a:lnTo>
                  <a:lnTo>
                    <a:pt x="527" y="563"/>
                  </a:lnTo>
                  <a:lnTo>
                    <a:pt x="527" y="563"/>
                  </a:lnTo>
                  <a:lnTo>
                    <a:pt x="561" y="587"/>
                  </a:lnTo>
                  <a:lnTo>
                    <a:pt x="577" y="597"/>
                  </a:lnTo>
                  <a:lnTo>
                    <a:pt x="593" y="608"/>
                  </a:lnTo>
                  <a:lnTo>
                    <a:pt x="611" y="617"/>
                  </a:lnTo>
                  <a:lnTo>
                    <a:pt x="630" y="626"/>
                  </a:lnTo>
                  <a:lnTo>
                    <a:pt x="654" y="635"/>
                  </a:lnTo>
                  <a:lnTo>
                    <a:pt x="680" y="641"/>
                  </a:lnTo>
                  <a:lnTo>
                    <a:pt x="680" y="641"/>
                  </a:lnTo>
                  <a:lnTo>
                    <a:pt x="660" y="591"/>
                  </a:lnTo>
                  <a:lnTo>
                    <a:pt x="654" y="571"/>
                  </a:lnTo>
                  <a:lnTo>
                    <a:pt x="653" y="561"/>
                  </a:lnTo>
                  <a:lnTo>
                    <a:pt x="652" y="553"/>
                  </a:lnTo>
                  <a:lnTo>
                    <a:pt x="652" y="544"/>
                  </a:lnTo>
                  <a:lnTo>
                    <a:pt x="652" y="535"/>
                  </a:lnTo>
                  <a:lnTo>
                    <a:pt x="654" y="526"/>
                  </a:lnTo>
                  <a:lnTo>
                    <a:pt x="657" y="518"/>
                  </a:lnTo>
                  <a:lnTo>
                    <a:pt x="662" y="508"/>
                  </a:lnTo>
                  <a:lnTo>
                    <a:pt x="668" y="498"/>
                  </a:lnTo>
                  <a:lnTo>
                    <a:pt x="684" y="474"/>
                  </a:lnTo>
                  <a:lnTo>
                    <a:pt x="684" y="474"/>
                  </a:lnTo>
                  <a:lnTo>
                    <a:pt x="695" y="458"/>
                  </a:lnTo>
                  <a:lnTo>
                    <a:pt x="705" y="442"/>
                  </a:lnTo>
                  <a:lnTo>
                    <a:pt x="714" y="427"/>
                  </a:lnTo>
                  <a:lnTo>
                    <a:pt x="721" y="411"/>
                  </a:lnTo>
                  <a:lnTo>
                    <a:pt x="727" y="396"/>
                  </a:lnTo>
                  <a:lnTo>
                    <a:pt x="732" y="381"/>
                  </a:lnTo>
                  <a:lnTo>
                    <a:pt x="736" y="366"/>
                  </a:lnTo>
                  <a:lnTo>
                    <a:pt x="739" y="351"/>
                  </a:lnTo>
                  <a:lnTo>
                    <a:pt x="740" y="337"/>
                  </a:lnTo>
                  <a:lnTo>
                    <a:pt x="741" y="322"/>
                  </a:lnTo>
                  <a:lnTo>
                    <a:pt x="741" y="307"/>
                  </a:lnTo>
                  <a:lnTo>
                    <a:pt x="740" y="292"/>
                  </a:lnTo>
                  <a:lnTo>
                    <a:pt x="736" y="262"/>
                  </a:lnTo>
                  <a:lnTo>
                    <a:pt x="730" y="232"/>
                  </a:lnTo>
                  <a:lnTo>
                    <a:pt x="730" y="232"/>
                  </a:lnTo>
                  <a:close/>
                </a:path>
              </a:pathLst>
            </a:custGeom>
            <a:solidFill>
              <a:srgbClr val="218D94"/>
            </a:solidFill>
            <a:ln>
              <a:noFill/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grpSp>
          <p:nvGrpSpPr>
            <p:cNvPr id="51" name="그룹 108"/>
            <p:cNvGrpSpPr/>
            <p:nvPr/>
          </p:nvGrpSpPr>
          <p:grpSpPr>
            <a:xfrm>
              <a:off x="2145505" y="2143828"/>
              <a:ext cx="242931" cy="369354"/>
              <a:chOff x="7672388" y="5945188"/>
              <a:chExt cx="466725" cy="709613"/>
            </a:xfrm>
            <a:grpFill/>
          </p:grpSpPr>
          <p:sp>
            <p:nvSpPr>
              <p:cNvPr id="52" name="Freeform 9"/>
              <p:cNvSpPr/>
              <p:nvPr/>
            </p:nvSpPr>
            <p:spPr>
              <a:xfrm>
                <a:off x="7827963" y="6513513"/>
                <a:ext cx="139700" cy="141288"/>
              </a:xfrm>
              <a:custGeom>
                <a:avLst/>
                <a:gdLst>
                  <a:gd name="T0" fmla="*/ 76 w 88"/>
                  <a:gd name="T1" fmla="*/ 76 h 89"/>
                  <a:gd name="T2" fmla="*/ 76 w 88"/>
                  <a:gd name="T3" fmla="*/ 76 h 89"/>
                  <a:gd name="T4" fmla="*/ 70 w 88"/>
                  <a:gd name="T5" fmla="*/ 81 h 89"/>
                  <a:gd name="T6" fmla="*/ 62 w 88"/>
                  <a:gd name="T7" fmla="*/ 85 h 89"/>
                  <a:gd name="T8" fmla="*/ 54 w 88"/>
                  <a:gd name="T9" fmla="*/ 87 h 89"/>
                  <a:gd name="T10" fmla="*/ 45 w 88"/>
                  <a:gd name="T11" fmla="*/ 89 h 89"/>
                  <a:gd name="T12" fmla="*/ 45 w 88"/>
                  <a:gd name="T13" fmla="*/ 89 h 89"/>
                  <a:gd name="T14" fmla="*/ 36 w 88"/>
                  <a:gd name="T15" fmla="*/ 87 h 89"/>
                  <a:gd name="T16" fmla="*/ 29 w 88"/>
                  <a:gd name="T17" fmla="*/ 86 h 89"/>
                  <a:gd name="T18" fmla="*/ 21 w 88"/>
                  <a:gd name="T19" fmla="*/ 82 h 89"/>
                  <a:gd name="T20" fmla="*/ 14 w 88"/>
                  <a:gd name="T21" fmla="*/ 77 h 89"/>
                  <a:gd name="T22" fmla="*/ 14 w 88"/>
                  <a:gd name="T23" fmla="*/ 77 h 89"/>
                  <a:gd name="T24" fmla="*/ 8 w 88"/>
                  <a:gd name="T25" fmla="*/ 71 h 89"/>
                  <a:gd name="T26" fmla="*/ 4 w 88"/>
                  <a:gd name="T27" fmla="*/ 64 h 89"/>
                  <a:gd name="T28" fmla="*/ 2 w 88"/>
                  <a:gd name="T29" fmla="*/ 55 h 89"/>
                  <a:gd name="T30" fmla="*/ 0 w 88"/>
                  <a:gd name="T31" fmla="*/ 45 h 89"/>
                  <a:gd name="T32" fmla="*/ 0 w 88"/>
                  <a:gd name="T33" fmla="*/ 45 h 89"/>
                  <a:gd name="T34" fmla="*/ 0 w 88"/>
                  <a:gd name="T35" fmla="*/ 36 h 89"/>
                  <a:gd name="T36" fmla="*/ 3 w 88"/>
                  <a:gd name="T37" fmla="*/ 28 h 89"/>
                  <a:gd name="T38" fmla="*/ 6 w 88"/>
                  <a:gd name="T39" fmla="*/ 20 h 89"/>
                  <a:gd name="T40" fmla="*/ 13 w 88"/>
                  <a:gd name="T41" fmla="*/ 13 h 89"/>
                  <a:gd name="T42" fmla="*/ 13 w 88"/>
                  <a:gd name="T43" fmla="*/ 13 h 89"/>
                  <a:gd name="T44" fmla="*/ 19 w 88"/>
                  <a:gd name="T45" fmla="*/ 8 h 89"/>
                  <a:gd name="T46" fmla="*/ 28 w 88"/>
                  <a:gd name="T47" fmla="*/ 4 h 89"/>
                  <a:gd name="T48" fmla="*/ 35 w 88"/>
                  <a:gd name="T49" fmla="*/ 2 h 89"/>
                  <a:gd name="T50" fmla="*/ 44 w 88"/>
                  <a:gd name="T51" fmla="*/ 0 h 89"/>
                  <a:gd name="T52" fmla="*/ 44 w 88"/>
                  <a:gd name="T53" fmla="*/ 0 h 89"/>
                  <a:gd name="T54" fmla="*/ 54 w 88"/>
                  <a:gd name="T55" fmla="*/ 0 h 89"/>
                  <a:gd name="T56" fmla="*/ 61 w 88"/>
                  <a:gd name="T57" fmla="*/ 3 h 89"/>
                  <a:gd name="T58" fmla="*/ 69 w 88"/>
                  <a:gd name="T59" fmla="*/ 7 h 89"/>
                  <a:gd name="T60" fmla="*/ 76 w 88"/>
                  <a:gd name="T61" fmla="*/ 13 h 89"/>
                  <a:gd name="T62" fmla="*/ 76 w 88"/>
                  <a:gd name="T63" fmla="*/ 13 h 89"/>
                  <a:gd name="T64" fmla="*/ 81 w 88"/>
                  <a:gd name="T65" fmla="*/ 19 h 89"/>
                  <a:gd name="T66" fmla="*/ 86 w 88"/>
                  <a:gd name="T67" fmla="*/ 26 h 89"/>
                  <a:gd name="T68" fmla="*/ 88 w 88"/>
                  <a:gd name="T69" fmla="*/ 35 h 89"/>
                  <a:gd name="T70" fmla="*/ 88 w 88"/>
                  <a:gd name="T71" fmla="*/ 44 h 89"/>
                  <a:gd name="T72" fmla="*/ 88 w 88"/>
                  <a:gd name="T73" fmla="*/ 44 h 89"/>
                  <a:gd name="T74" fmla="*/ 88 w 88"/>
                  <a:gd name="T75" fmla="*/ 54 h 89"/>
                  <a:gd name="T76" fmla="*/ 86 w 88"/>
                  <a:gd name="T77" fmla="*/ 62 h 89"/>
                  <a:gd name="T78" fmla="*/ 82 w 88"/>
                  <a:gd name="T79" fmla="*/ 70 h 89"/>
                  <a:gd name="T80" fmla="*/ 76 w 88"/>
                  <a:gd name="T81" fmla="*/ 76 h 89"/>
                  <a:gd name="T82" fmla="*/ 76 w 88"/>
                  <a:gd name="T83" fmla="*/ 7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8" h="89">
                    <a:moveTo>
                      <a:pt x="76" y="76"/>
                    </a:moveTo>
                    <a:lnTo>
                      <a:pt x="76" y="76"/>
                    </a:lnTo>
                    <a:lnTo>
                      <a:pt x="70" y="81"/>
                    </a:lnTo>
                    <a:lnTo>
                      <a:pt x="62" y="85"/>
                    </a:lnTo>
                    <a:lnTo>
                      <a:pt x="54" y="87"/>
                    </a:lnTo>
                    <a:lnTo>
                      <a:pt x="45" y="89"/>
                    </a:lnTo>
                    <a:lnTo>
                      <a:pt x="45" y="89"/>
                    </a:lnTo>
                    <a:lnTo>
                      <a:pt x="36" y="87"/>
                    </a:lnTo>
                    <a:lnTo>
                      <a:pt x="29" y="86"/>
                    </a:lnTo>
                    <a:lnTo>
                      <a:pt x="21" y="82"/>
                    </a:lnTo>
                    <a:lnTo>
                      <a:pt x="14" y="77"/>
                    </a:lnTo>
                    <a:lnTo>
                      <a:pt x="14" y="77"/>
                    </a:lnTo>
                    <a:lnTo>
                      <a:pt x="8" y="71"/>
                    </a:lnTo>
                    <a:lnTo>
                      <a:pt x="4" y="64"/>
                    </a:lnTo>
                    <a:lnTo>
                      <a:pt x="2" y="55"/>
                    </a:lnTo>
                    <a:lnTo>
                      <a:pt x="0" y="45"/>
                    </a:lnTo>
                    <a:lnTo>
                      <a:pt x="0" y="45"/>
                    </a:lnTo>
                    <a:lnTo>
                      <a:pt x="0" y="36"/>
                    </a:lnTo>
                    <a:lnTo>
                      <a:pt x="3" y="28"/>
                    </a:lnTo>
                    <a:lnTo>
                      <a:pt x="6" y="20"/>
                    </a:lnTo>
                    <a:lnTo>
                      <a:pt x="13" y="13"/>
                    </a:lnTo>
                    <a:lnTo>
                      <a:pt x="13" y="13"/>
                    </a:lnTo>
                    <a:lnTo>
                      <a:pt x="19" y="8"/>
                    </a:lnTo>
                    <a:lnTo>
                      <a:pt x="28" y="4"/>
                    </a:lnTo>
                    <a:lnTo>
                      <a:pt x="35" y="2"/>
                    </a:lnTo>
                    <a:lnTo>
                      <a:pt x="44" y="0"/>
                    </a:lnTo>
                    <a:lnTo>
                      <a:pt x="44" y="0"/>
                    </a:lnTo>
                    <a:lnTo>
                      <a:pt x="54" y="0"/>
                    </a:lnTo>
                    <a:lnTo>
                      <a:pt x="61" y="3"/>
                    </a:lnTo>
                    <a:lnTo>
                      <a:pt x="69" y="7"/>
                    </a:lnTo>
                    <a:lnTo>
                      <a:pt x="76" y="13"/>
                    </a:lnTo>
                    <a:lnTo>
                      <a:pt x="76" y="13"/>
                    </a:lnTo>
                    <a:lnTo>
                      <a:pt x="81" y="19"/>
                    </a:lnTo>
                    <a:lnTo>
                      <a:pt x="86" y="26"/>
                    </a:lnTo>
                    <a:lnTo>
                      <a:pt x="88" y="35"/>
                    </a:lnTo>
                    <a:lnTo>
                      <a:pt x="88" y="44"/>
                    </a:lnTo>
                    <a:lnTo>
                      <a:pt x="88" y="44"/>
                    </a:lnTo>
                    <a:lnTo>
                      <a:pt x="88" y="54"/>
                    </a:lnTo>
                    <a:lnTo>
                      <a:pt x="86" y="62"/>
                    </a:lnTo>
                    <a:lnTo>
                      <a:pt x="82" y="70"/>
                    </a:lnTo>
                    <a:lnTo>
                      <a:pt x="76" y="76"/>
                    </a:lnTo>
                    <a:lnTo>
                      <a:pt x="76" y="7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  <p:sp>
            <p:nvSpPr>
              <p:cNvPr id="53" name="Freeform 10"/>
              <p:cNvSpPr/>
              <p:nvPr/>
            </p:nvSpPr>
            <p:spPr>
              <a:xfrm>
                <a:off x="7672388" y="5945188"/>
                <a:ext cx="466725" cy="525463"/>
              </a:xfrm>
              <a:custGeom>
                <a:avLst/>
                <a:gdLst>
                  <a:gd name="T0" fmla="*/ 280 w 294"/>
                  <a:gd name="T1" fmla="*/ 168 h 331"/>
                  <a:gd name="T2" fmla="*/ 261 w 294"/>
                  <a:gd name="T3" fmla="*/ 192 h 331"/>
                  <a:gd name="T4" fmla="*/ 211 w 294"/>
                  <a:gd name="T5" fmla="*/ 239 h 331"/>
                  <a:gd name="T6" fmla="*/ 190 w 294"/>
                  <a:gd name="T7" fmla="*/ 263 h 331"/>
                  <a:gd name="T8" fmla="*/ 183 w 294"/>
                  <a:gd name="T9" fmla="*/ 280 h 331"/>
                  <a:gd name="T10" fmla="*/ 178 w 294"/>
                  <a:gd name="T11" fmla="*/ 300 h 331"/>
                  <a:gd name="T12" fmla="*/ 170 w 294"/>
                  <a:gd name="T13" fmla="*/ 319 h 331"/>
                  <a:gd name="T14" fmla="*/ 157 w 294"/>
                  <a:gd name="T15" fmla="*/ 330 h 331"/>
                  <a:gd name="T16" fmla="*/ 143 w 294"/>
                  <a:gd name="T17" fmla="*/ 331 h 331"/>
                  <a:gd name="T18" fmla="*/ 123 w 294"/>
                  <a:gd name="T19" fmla="*/ 326 h 331"/>
                  <a:gd name="T20" fmla="*/ 113 w 294"/>
                  <a:gd name="T21" fmla="*/ 316 h 331"/>
                  <a:gd name="T22" fmla="*/ 107 w 294"/>
                  <a:gd name="T23" fmla="*/ 293 h 331"/>
                  <a:gd name="T24" fmla="*/ 108 w 294"/>
                  <a:gd name="T25" fmla="*/ 269 h 331"/>
                  <a:gd name="T26" fmla="*/ 113 w 294"/>
                  <a:gd name="T27" fmla="*/ 249 h 331"/>
                  <a:gd name="T28" fmla="*/ 128 w 294"/>
                  <a:gd name="T29" fmla="*/ 224 h 331"/>
                  <a:gd name="T30" fmla="*/ 148 w 294"/>
                  <a:gd name="T31" fmla="*/ 202 h 331"/>
                  <a:gd name="T32" fmla="*/ 194 w 294"/>
                  <a:gd name="T33" fmla="*/ 158 h 331"/>
                  <a:gd name="T34" fmla="*/ 209 w 294"/>
                  <a:gd name="T35" fmla="*/ 140 h 331"/>
                  <a:gd name="T36" fmla="*/ 213 w 294"/>
                  <a:gd name="T37" fmla="*/ 129 h 331"/>
                  <a:gd name="T38" fmla="*/ 213 w 294"/>
                  <a:gd name="T39" fmla="*/ 105 h 331"/>
                  <a:gd name="T40" fmla="*/ 195 w 294"/>
                  <a:gd name="T41" fmla="*/ 78 h 331"/>
                  <a:gd name="T42" fmla="*/ 175 w 294"/>
                  <a:gd name="T43" fmla="*/ 65 h 331"/>
                  <a:gd name="T44" fmla="*/ 150 w 294"/>
                  <a:gd name="T45" fmla="*/ 62 h 331"/>
                  <a:gd name="T46" fmla="*/ 111 w 294"/>
                  <a:gd name="T47" fmla="*/ 72 h 331"/>
                  <a:gd name="T48" fmla="*/ 95 w 294"/>
                  <a:gd name="T49" fmla="*/ 88 h 331"/>
                  <a:gd name="T50" fmla="*/ 77 w 294"/>
                  <a:gd name="T51" fmla="*/ 127 h 331"/>
                  <a:gd name="T52" fmla="*/ 71 w 294"/>
                  <a:gd name="T53" fmla="*/ 142 h 331"/>
                  <a:gd name="T54" fmla="*/ 57 w 294"/>
                  <a:gd name="T55" fmla="*/ 156 h 331"/>
                  <a:gd name="T56" fmla="*/ 40 w 294"/>
                  <a:gd name="T57" fmla="*/ 161 h 331"/>
                  <a:gd name="T58" fmla="*/ 24 w 294"/>
                  <a:gd name="T59" fmla="*/ 158 h 331"/>
                  <a:gd name="T60" fmla="*/ 11 w 294"/>
                  <a:gd name="T61" fmla="*/ 150 h 331"/>
                  <a:gd name="T62" fmla="*/ 0 w 294"/>
                  <a:gd name="T63" fmla="*/ 131 h 331"/>
                  <a:gd name="T64" fmla="*/ 0 w 294"/>
                  <a:gd name="T65" fmla="*/ 111 h 331"/>
                  <a:gd name="T66" fmla="*/ 16 w 294"/>
                  <a:gd name="T67" fmla="*/ 68 h 331"/>
                  <a:gd name="T68" fmla="*/ 39 w 294"/>
                  <a:gd name="T69" fmla="*/ 42 h 331"/>
                  <a:gd name="T70" fmla="*/ 68 w 294"/>
                  <a:gd name="T71" fmla="*/ 19 h 331"/>
                  <a:gd name="T72" fmla="*/ 127 w 294"/>
                  <a:gd name="T73" fmla="*/ 1 h 331"/>
                  <a:gd name="T74" fmla="*/ 170 w 294"/>
                  <a:gd name="T75" fmla="*/ 1 h 331"/>
                  <a:gd name="T76" fmla="*/ 225 w 294"/>
                  <a:gd name="T77" fmla="*/ 14 h 331"/>
                  <a:gd name="T78" fmla="*/ 255 w 294"/>
                  <a:gd name="T79" fmla="*/ 33 h 331"/>
                  <a:gd name="T80" fmla="*/ 276 w 294"/>
                  <a:gd name="T81" fmla="*/ 57 h 331"/>
                  <a:gd name="T82" fmla="*/ 293 w 294"/>
                  <a:gd name="T83" fmla="*/ 100 h 331"/>
                  <a:gd name="T84" fmla="*/ 294 w 294"/>
                  <a:gd name="T85" fmla="*/ 127 h 331"/>
                  <a:gd name="T86" fmla="*/ 286 w 294"/>
                  <a:gd name="T87" fmla="*/ 160 h 3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294" h="331">
                    <a:moveTo>
                      <a:pt x="286" y="160"/>
                    </a:moveTo>
                    <a:lnTo>
                      <a:pt x="286" y="160"/>
                    </a:lnTo>
                    <a:lnTo>
                      <a:pt x="280" y="168"/>
                    </a:lnTo>
                    <a:lnTo>
                      <a:pt x="275" y="177"/>
                    </a:lnTo>
                    <a:lnTo>
                      <a:pt x="268" y="185"/>
                    </a:lnTo>
                    <a:lnTo>
                      <a:pt x="261" y="192"/>
                    </a:lnTo>
                    <a:lnTo>
                      <a:pt x="261" y="192"/>
                    </a:lnTo>
                    <a:lnTo>
                      <a:pt x="211" y="239"/>
                    </a:lnTo>
                    <a:lnTo>
                      <a:pt x="211" y="239"/>
                    </a:lnTo>
                    <a:lnTo>
                      <a:pt x="196" y="255"/>
                    </a:lnTo>
                    <a:lnTo>
                      <a:pt x="196" y="255"/>
                    </a:lnTo>
                    <a:lnTo>
                      <a:pt x="190" y="263"/>
                    </a:lnTo>
                    <a:lnTo>
                      <a:pt x="186" y="269"/>
                    </a:lnTo>
                    <a:lnTo>
                      <a:pt x="186" y="269"/>
                    </a:lnTo>
                    <a:lnTo>
                      <a:pt x="183" y="280"/>
                    </a:lnTo>
                    <a:lnTo>
                      <a:pt x="183" y="280"/>
                    </a:lnTo>
                    <a:lnTo>
                      <a:pt x="178" y="300"/>
                    </a:lnTo>
                    <a:lnTo>
                      <a:pt x="178" y="300"/>
                    </a:lnTo>
                    <a:lnTo>
                      <a:pt x="176" y="307"/>
                    </a:lnTo>
                    <a:lnTo>
                      <a:pt x="174" y="314"/>
                    </a:lnTo>
                    <a:lnTo>
                      <a:pt x="170" y="319"/>
                    </a:lnTo>
                    <a:lnTo>
                      <a:pt x="167" y="324"/>
                    </a:lnTo>
                    <a:lnTo>
                      <a:pt x="162" y="327"/>
                    </a:lnTo>
                    <a:lnTo>
                      <a:pt x="157" y="330"/>
                    </a:lnTo>
                    <a:lnTo>
                      <a:pt x="150" y="331"/>
                    </a:lnTo>
                    <a:lnTo>
                      <a:pt x="143" y="331"/>
                    </a:lnTo>
                    <a:lnTo>
                      <a:pt x="143" y="331"/>
                    </a:lnTo>
                    <a:lnTo>
                      <a:pt x="136" y="331"/>
                    </a:lnTo>
                    <a:lnTo>
                      <a:pt x="129" y="329"/>
                    </a:lnTo>
                    <a:lnTo>
                      <a:pt x="123" y="326"/>
                    </a:lnTo>
                    <a:lnTo>
                      <a:pt x="117" y="321"/>
                    </a:lnTo>
                    <a:lnTo>
                      <a:pt x="117" y="321"/>
                    </a:lnTo>
                    <a:lnTo>
                      <a:pt x="113" y="316"/>
                    </a:lnTo>
                    <a:lnTo>
                      <a:pt x="109" y="309"/>
                    </a:lnTo>
                    <a:lnTo>
                      <a:pt x="107" y="301"/>
                    </a:lnTo>
                    <a:lnTo>
                      <a:pt x="107" y="293"/>
                    </a:lnTo>
                    <a:lnTo>
                      <a:pt x="107" y="293"/>
                    </a:lnTo>
                    <a:lnTo>
                      <a:pt x="107" y="280"/>
                    </a:lnTo>
                    <a:lnTo>
                      <a:pt x="108" y="269"/>
                    </a:lnTo>
                    <a:lnTo>
                      <a:pt x="111" y="259"/>
                    </a:lnTo>
                    <a:lnTo>
                      <a:pt x="113" y="249"/>
                    </a:lnTo>
                    <a:lnTo>
                      <a:pt x="113" y="249"/>
                    </a:lnTo>
                    <a:lnTo>
                      <a:pt x="118" y="240"/>
                    </a:lnTo>
                    <a:lnTo>
                      <a:pt x="122" y="232"/>
                    </a:lnTo>
                    <a:lnTo>
                      <a:pt x="128" y="224"/>
                    </a:lnTo>
                    <a:lnTo>
                      <a:pt x="133" y="217"/>
                    </a:lnTo>
                    <a:lnTo>
                      <a:pt x="133" y="217"/>
                    </a:lnTo>
                    <a:lnTo>
                      <a:pt x="148" y="202"/>
                    </a:lnTo>
                    <a:lnTo>
                      <a:pt x="168" y="183"/>
                    </a:lnTo>
                    <a:lnTo>
                      <a:pt x="168" y="183"/>
                    </a:lnTo>
                    <a:lnTo>
                      <a:pt x="194" y="158"/>
                    </a:lnTo>
                    <a:lnTo>
                      <a:pt x="194" y="158"/>
                    </a:lnTo>
                    <a:lnTo>
                      <a:pt x="201" y="150"/>
                    </a:lnTo>
                    <a:lnTo>
                      <a:pt x="209" y="140"/>
                    </a:lnTo>
                    <a:lnTo>
                      <a:pt x="209" y="140"/>
                    </a:lnTo>
                    <a:lnTo>
                      <a:pt x="210" y="134"/>
                    </a:lnTo>
                    <a:lnTo>
                      <a:pt x="213" y="129"/>
                    </a:lnTo>
                    <a:lnTo>
                      <a:pt x="214" y="117"/>
                    </a:lnTo>
                    <a:lnTo>
                      <a:pt x="214" y="117"/>
                    </a:lnTo>
                    <a:lnTo>
                      <a:pt x="213" y="105"/>
                    </a:lnTo>
                    <a:lnTo>
                      <a:pt x="209" y="95"/>
                    </a:lnTo>
                    <a:lnTo>
                      <a:pt x="204" y="85"/>
                    </a:lnTo>
                    <a:lnTo>
                      <a:pt x="195" y="78"/>
                    </a:lnTo>
                    <a:lnTo>
                      <a:pt x="195" y="78"/>
                    </a:lnTo>
                    <a:lnTo>
                      <a:pt x="186" y="70"/>
                    </a:lnTo>
                    <a:lnTo>
                      <a:pt x="175" y="65"/>
                    </a:lnTo>
                    <a:lnTo>
                      <a:pt x="163" y="63"/>
                    </a:lnTo>
                    <a:lnTo>
                      <a:pt x="150" y="62"/>
                    </a:lnTo>
                    <a:lnTo>
                      <a:pt x="150" y="62"/>
                    </a:lnTo>
                    <a:lnTo>
                      <a:pt x="134" y="63"/>
                    </a:lnTo>
                    <a:lnTo>
                      <a:pt x="122" y="67"/>
                    </a:lnTo>
                    <a:lnTo>
                      <a:pt x="111" y="72"/>
                    </a:lnTo>
                    <a:lnTo>
                      <a:pt x="102" y="79"/>
                    </a:lnTo>
                    <a:lnTo>
                      <a:pt x="102" y="79"/>
                    </a:lnTo>
                    <a:lnTo>
                      <a:pt x="95" y="88"/>
                    </a:lnTo>
                    <a:lnTo>
                      <a:pt x="88" y="99"/>
                    </a:lnTo>
                    <a:lnTo>
                      <a:pt x="82" y="113"/>
                    </a:lnTo>
                    <a:lnTo>
                      <a:pt x="77" y="127"/>
                    </a:lnTo>
                    <a:lnTo>
                      <a:pt x="77" y="127"/>
                    </a:lnTo>
                    <a:lnTo>
                      <a:pt x="75" y="135"/>
                    </a:lnTo>
                    <a:lnTo>
                      <a:pt x="71" y="142"/>
                    </a:lnTo>
                    <a:lnTo>
                      <a:pt x="67" y="147"/>
                    </a:lnTo>
                    <a:lnTo>
                      <a:pt x="62" y="152"/>
                    </a:lnTo>
                    <a:lnTo>
                      <a:pt x="57" y="156"/>
                    </a:lnTo>
                    <a:lnTo>
                      <a:pt x="52" y="158"/>
                    </a:lnTo>
                    <a:lnTo>
                      <a:pt x="46" y="161"/>
                    </a:lnTo>
                    <a:lnTo>
                      <a:pt x="40" y="161"/>
                    </a:lnTo>
                    <a:lnTo>
                      <a:pt x="40" y="161"/>
                    </a:lnTo>
                    <a:lnTo>
                      <a:pt x="31" y="161"/>
                    </a:lnTo>
                    <a:lnTo>
                      <a:pt x="24" y="158"/>
                    </a:lnTo>
                    <a:lnTo>
                      <a:pt x="18" y="155"/>
                    </a:lnTo>
                    <a:lnTo>
                      <a:pt x="11" y="150"/>
                    </a:lnTo>
                    <a:lnTo>
                      <a:pt x="11" y="150"/>
                    </a:lnTo>
                    <a:lnTo>
                      <a:pt x="6" y="144"/>
                    </a:lnTo>
                    <a:lnTo>
                      <a:pt x="3" y="137"/>
                    </a:lnTo>
                    <a:lnTo>
                      <a:pt x="0" y="131"/>
                    </a:lnTo>
                    <a:lnTo>
                      <a:pt x="0" y="125"/>
                    </a:lnTo>
                    <a:lnTo>
                      <a:pt x="0" y="125"/>
                    </a:lnTo>
                    <a:lnTo>
                      <a:pt x="0" y="111"/>
                    </a:lnTo>
                    <a:lnTo>
                      <a:pt x="4" y="96"/>
                    </a:lnTo>
                    <a:lnTo>
                      <a:pt x="9" y="83"/>
                    </a:lnTo>
                    <a:lnTo>
                      <a:pt x="16" y="68"/>
                    </a:lnTo>
                    <a:lnTo>
                      <a:pt x="16" y="68"/>
                    </a:lnTo>
                    <a:lnTo>
                      <a:pt x="26" y="54"/>
                    </a:lnTo>
                    <a:lnTo>
                      <a:pt x="39" y="42"/>
                    </a:lnTo>
                    <a:lnTo>
                      <a:pt x="52" y="29"/>
                    </a:lnTo>
                    <a:lnTo>
                      <a:pt x="68" y="19"/>
                    </a:lnTo>
                    <a:lnTo>
                      <a:pt x="68" y="19"/>
                    </a:lnTo>
                    <a:lnTo>
                      <a:pt x="87" y="11"/>
                    </a:lnTo>
                    <a:lnTo>
                      <a:pt x="106" y="4"/>
                    </a:lnTo>
                    <a:lnTo>
                      <a:pt x="127" y="1"/>
                    </a:lnTo>
                    <a:lnTo>
                      <a:pt x="149" y="0"/>
                    </a:lnTo>
                    <a:lnTo>
                      <a:pt x="149" y="0"/>
                    </a:lnTo>
                    <a:lnTo>
                      <a:pt x="170" y="1"/>
                    </a:lnTo>
                    <a:lnTo>
                      <a:pt x="189" y="3"/>
                    </a:lnTo>
                    <a:lnTo>
                      <a:pt x="208" y="7"/>
                    </a:lnTo>
                    <a:lnTo>
                      <a:pt x="225" y="14"/>
                    </a:lnTo>
                    <a:lnTo>
                      <a:pt x="225" y="14"/>
                    </a:lnTo>
                    <a:lnTo>
                      <a:pt x="240" y="23"/>
                    </a:lnTo>
                    <a:lnTo>
                      <a:pt x="255" y="33"/>
                    </a:lnTo>
                    <a:lnTo>
                      <a:pt x="266" y="44"/>
                    </a:lnTo>
                    <a:lnTo>
                      <a:pt x="276" y="57"/>
                    </a:lnTo>
                    <a:lnTo>
                      <a:pt x="276" y="57"/>
                    </a:lnTo>
                    <a:lnTo>
                      <a:pt x="285" y="70"/>
                    </a:lnTo>
                    <a:lnTo>
                      <a:pt x="289" y="85"/>
                    </a:lnTo>
                    <a:lnTo>
                      <a:pt x="293" y="100"/>
                    </a:lnTo>
                    <a:lnTo>
                      <a:pt x="294" y="115"/>
                    </a:lnTo>
                    <a:lnTo>
                      <a:pt x="294" y="115"/>
                    </a:lnTo>
                    <a:lnTo>
                      <a:pt x="294" y="127"/>
                    </a:lnTo>
                    <a:lnTo>
                      <a:pt x="292" y="139"/>
                    </a:lnTo>
                    <a:lnTo>
                      <a:pt x="289" y="150"/>
                    </a:lnTo>
                    <a:lnTo>
                      <a:pt x="286" y="160"/>
                    </a:lnTo>
                    <a:lnTo>
                      <a:pt x="286" y="160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anchor="t" anchorCtr="0">
                <a:prstTxWarp prst="textNoShape">
                  <a:avLst/>
                </a:prstTxWarp>
              </a:bodyPr>
              <a:lstStyle/>
              <a:p>
                <a:pPr lvl="0">
                  <a:defRPr/>
                </a:pPr>
                <a:endParaRPr lang="ko-KR" altLang="en-US"/>
              </a:p>
            </p:txBody>
          </p:sp>
        </p:grpSp>
      </p:grpSp>
      <p:grpSp>
        <p:nvGrpSpPr>
          <p:cNvPr id="76" name="그룹 75"/>
          <p:cNvGrpSpPr/>
          <p:nvPr/>
        </p:nvGrpSpPr>
        <p:grpSpPr>
          <a:xfrm>
            <a:off x="4562858" y="1419933"/>
            <a:ext cx="5298282" cy="2460400"/>
            <a:chOff x="4562858" y="1419933"/>
            <a:chExt cx="5298282" cy="2460400"/>
          </a:xfrm>
        </p:grpSpPr>
        <p:sp>
          <p:nvSpPr>
            <p:cNvPr id="65" name="Freeform 292"/>
            <p:cNvSpPr/>
            <p:nvPr/>
          </p:nvSpPr>
          <p:spPr>
            <a:xfrm>
              <a:off x="4562858" y="1419933"/>
              <a:ext cx="5298282" cy="2460400"/>
            </a:xfrm>
            <a:custGeom>
              <a:avLst/>
              <a:gdLst>
                <a:gd name="T0" fmla="*/ 4400 w 4868"/>
                <a:gd name="T1" fmla="*/ 3034 h 3977"/>
                <a:gd name="T2" fmla="*/ 4519 w 4868"/>
                <a:gd name="T3" fmla="*/ 2902 h 3977"/>
                <a:gd name="T4" fmla="*/ 4631 w 4868"/>
                <a:gd name="T5" fmla="*/ 2743 h 3977"/>
                <a:gd name="T6" fmla="*/ 4728 w 4868"/>
                <a:gd name="T7" fmla="*/ 2568 h 3977"/>
                <a:gd name="T8" fmla="*/ 4795 w 4868"/>
                <a:gd name="T9" fmla="*/ 2389 h 3977"/>
                <a:gd name="T10" fmla="*/ 4849 w 4868"/>
                <a:gd name="T11" fmla="*/ 2161 h 3977"/>
                <a:gd name="T12" fmla="*/ 4868 w 4868"/>
                <a:gd name="T13" fmla="*/ 1935 h 3977"/>
                <a:gd name="T14" fmla="*/ 4861 w 4868"/>
                <a:gd name="T15" fmla="*/ 1713 h 3977"/>
                <a:gd name="T16" fmla="*/ 4844 w 4868"/>
                <a:gd name="T17" fmla="*/ 1609 h 3977"/>
                <a:gd name="T18" fmla="*/ 4758 w 4868"/>
                <a:gd name="T19" fmla="*/ 1316 h 3977"/>
                <a:gd name="T20" fmla="*/ 4635 w 4868"/>
                <a:gd name="T21" fmla="*/ 1073 h 3977"/>
                <a:gd name="T22" fmla="*/ 4543 w 4868"/>
                <a:gd name="T23" fmla="*/ 935 h 3977"/>
                <a:gd name="T24" fmla="*/ 4422 w 4868"/>
                <a:gd name="T25" fmla="*/ 789 h 3977"/>
                <a:gd name="T26" fmla="*/ 4189 w 4868"/>
                <a:gd name="T27" fmla="*/ 569 h 3977"/>
                <a:gd name="T28" fmla="*/ 4086 w 4868"/>
                <a:gd name="T29" fmla="*/ 493 h 3977"/>
                <a:gd name="T30" fmla="*/ 3717 w 4868"/>
                <a:gd name="T31" fmla="*/ 274 h 3977"/>
                <a:gd name="T32" fmla="*/ 3599 w 4868"/>
                <a:gd name="T33" fmla="*/ 220 h 3977"/>
                <a:gd name="T34" fmla="*/ 3250 w 4868"/>
                <a:gd name="T35" fmla="*/ 103 h 3977"/>
                <a:gd name="T36" fmla="*/ 2940 w 4868"/>
                <a:gd name="T37" fmla="*/ 35 h 3977"/>
                <a:gd name="T38" fmla="*/ 2737 w 4868"/>
                <a:gd name="T39" fmla="*/ 11 h 3977"/>
                <a:gd name="T40" fmla="*/ 2278 w 4868"/>
                <a:gd name="T41" fmla="*/ 6 h 3977"/>
                <a:gd name="T42" fmla="*/ 2101 w 4868"/>
                <a:gd name="T43" fmla="*/ 20 h 3977"/>
                <a:gd name="T44" fmla="*/ 1728 w 4868"/>
                <a:gd name="T45" fmla="*/ 88 h 3977"/>
                <a:gd name="T46" fmla="*/ 1468 w 4868"/>
                <a:gd name="T47" fmla="*/ 162 h 3977"/>
                <a:gd name="T48" fmla="*/ 1302 w 4868"/>
                <a:gd name="T49" fmla="*/ 220 h 3977"/>
                <a:gd name="T50" fmla="*/ 1028 w 4868"/>
                <a:gd name="T51" fmla="*/ 349 h 3977"/>
                <a:gd name="T52" fmla="*/ 748 w 4868"/>
                <a:gd name="T53" fmla="*/ 523 h 3977"/>
                <a:gd name="T54" fmla="*/ 593 w 4868"/>
                <a:gd name="T55" fmla="*/ 649 h 3977"/>
                <a:gd name="T56" fmla="*/ 418 w 4868"/>
                <a:gd name="T57" fmla="*/ 830 h 3977"/>
                <a:gd name="T58" fmla="*/ 341 w 4868"/>
                <a:gd name="T59" fmla="*/ 926 h 3977"/>
                <a:gd name="T60" fmla="*/ 201 w 4868"/>
                <a:gd name="T61" fmla="*/ 1155 h 3977"/>
                <a:gd name="T62" fmla="*/ 145 w 4868"/>
                <a:gd name="T63" fmla="*/ 1276 h 3977"/>
                <a:gd name="T64" fmla="*/ 45 w 4868"/>
                <a:gd name="T65" fmla="*/ 1605 h 3977"/>
                <a:gd name="T66" fmla="*/ 18 w 4868"/>
                <a:gd name="T67" fmla="*/ 1743 h 3977"/>
                <a:gd name="T68" fmla="*/ 2 w 4868"/>
                <a:gd name="T69" fmla="*/ 1900 h 3977"/>
                <a:gd name="T70" fmla="*/ 4 w 4868"/>
                <a:gd name="T71" fmla="*/ 2137 h 3977"/>
                <a:gd name="T72" fmla="*/ 24 w 4868"/>
                <a:gd name="T73" fmla="*/ 2280 h 3977"/>
                <a:gd name="T74" fmla="*/ 76 w 4868"/>
                <a:gd name="T75" fmla="*/ 2482 h 3977"/>
                <a:gd name="T76" fmla="*/ 138 w 4868"/>
                <a:gd name="T77" fmla="*/ 2639 h 3977"/>
                <a:gd name="T78" fmla="*/ 250 w 4868"/>
                <a:gd name="T79" fmla="*/ 2848 h 3977"/>
                <a:gd name="T80" fmla="*/ 479 w 4868"/>
                <a:gd name="T81" fmla="*/ 3208 h 3977"/>
                <a:gd name="T82" fmla="*/ 561 w 4868"/>
                <a:gd name="T83" fmla="*/ 3421 h 3977"/>
                <a:gd name="T84" fmla="*/ 589 w 4868"/>
                <a:gd name="T85" fmla="*/ 3609 h 3977"/>
                <a:gd name="T86" fmla="*/ 543 w 4868"/>
                <a:gd name="T87" fmla="*/ 3874 h 3977"/>
                <a:gd name="T88" fmla="*/ 539 w 4868"/>
                <a:gd name="T89" fmla="*/ 3962 h 3977"/>
                <a:gd name="T90" fmla="*/ 754 w 4868"/>
                <a:gd name="T91" fmla="*/ 3852 h 3977"/>
                <a:gd name="T92" fmla="*/ 1147 w 4868"/>
                <a:gd name="T93" fmla="*/ 3589 h 3977"/>
                <a:gd name="T94" fmla="*/ 1250 w 4868"/>
                <a:gd name="T95" fmla="*/ 3557 h 3977"/>
                <a:gd name="T96" fmla="*/ 1425 w 4868"/>
                <a:gd name="T97" fmla="*/ 3594 h 3977"/>
                <a:gd name="T98" fmla="*/ 1864 w 4868"/>
                <a:gd name="T99" fmla="*/ 3691 h 3977"/>
                <a:gd name="T100" fmla="*/ 1918 w 4868"/>
                <a:gd name="T101" fmla="*/ 3701 h 3977"/>
                <a:gd name="T102" fmla="*/ 2334 w 4868"/>
                <a:gd name="T103" fmla="*/ 3744 h 3977"/>
                <a:gd name="T104" fmla="*/ 2743 w 4868"/>
                <a:gd name="T105" fmla="*/ 3745 h 3977"/>
                <a:gd name="T106" fmla="*/ 2922 w 4868"/>
                <a:gd name="T107" fmla="*/ 3730 h 3977"/>
                <a:gd name="T108" fmla="*/ 3226 w 4868"/>
                <a:gd name="T109" fmla="*/ 3674 h 3977"/>
                <a:gd name="T110" fmla="*/ 3554 w 4868"/>
                <a:gd name="T111" fmla="*/ 3570 h 3977"/>
                <a:gd name="T112" fmla="*/ 3678 w 4868"/>
                <a:gd name="T113" fmla="*/ 3518 h 3977"/>
                <a:gd name="T114" fmla="*/ 4103 w 4868"/>
                <a:gd name="T115" fmla="*/ 3281 h 3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4868" h="3977">
                  <a:moveTo>
                    <a:pt x="4213" y="3200"/>
                  </a:moveTo>
                  <a:lnTo>
                    <a:pt x="4213" y="3200"/>
                  </a:lnTo>
                  <a:lnTo>
                    <a:pt x="4275" y="3150"/>
                  </a:lnTo>
                  <a:lnTo>
                    <a:pt x="4275" y="3150"/>
                  </a:lnTo>
                  <a:lnTo>
                    <a:pt x="4338" y="3094"/>
                  </a:lnTo>
                  <a:lnTo>
                    <a:pt x="4400" y="3034"/>
                  </a:lnTo>
                  <a:lnTo>
                    <a:pt x="4400" y="3034"/>
                  </a:lnTo>
                  <a:lnTo>
                    <a:pt x="4456" y="2977"/>
                  </a:lnTo>
                  <a:lnTo>
                    <a:pt x="4508" y="2917"/>
                  </a:lnTo>
                  <a:lnTo>
                    <a:pt x="4508" y="2917"/>
                  </a:lnTo>
                  <a:lnTo>
                    <a:pt x="4519" y="2902"/>
                  </a:lnTo>
                  <a:lnTo>
                    <a:pt x="4519" y="2902"/>
                  </a:lnTo>
                  <a:lnTo>
                    <a:pt x="4534" y="2885"/>
                  </a:lnTo>
                  <a:lnTo>
                    <a:pt x="4534" y="2885"/>
                  </a:lnTo>
                  <a:lnTo>
                    <a:pt x="4560" y="2848"/>
                  </a:lnTo>
                  <a:lnTo>
                    <a:pt x="4588" y="2810"/>
                  </a:lnTo>
                  <a:lnTo>
                    <a:pt x="4588" y="2810"/>
                  </a:lnTo>
                  <a:lnTo>
                    <a:pt x="4631" y="2743"/>
                  </a:lnTo>
                  <a:lnTo>
                    <a:pt x="4672" y="2676"/>
                  </a:lnTo>
                  <a:lnTo>
                    <a:pt x="4672" y="2676"/>
                  </a:lnTo>
                  <a:lnTo>
                    <a:pt x="4711" y="2605"/>
                  </a:lnTo>
                  <a:lnTo>
                    <a:pt x="4711" y="2605"/>
                  </a:lnTo>
                  <a:lnTo>
                    <a:pt x="4728" y="2568"/>
                  </a:lnTo>
                  <a:lnTo>
                    <a:pt x="4728" y="2568"/>
                  </a:lnTo>
                  <a:lnTo>
                    <a:pt x="4736" y="2553"/>
                  </a:lnTo>
                  <a:lnTo>
                    <a:pt x="4736" y="2553"/>
                  </a:lnTo>
                  <a:lnTo>
                    <a:pt x="4752" y="2512"/>
                  </a:lnTo>
                  <a:lnTo>
                    <a:pt x="4767" y="2471"/>
                  </a:lnTo>
                  <a:lnTo>
                    <a:pt x="4782" y="2430"/>
                  </a:lnTo>
                  <a:lnTo>
                    <a:pt x="4795" y="2389"/>
                  </a:lnTo>
                  <a:lnTo>
                    <a:pt x="4819" y="2305"/>
                  </a:lnTo>
                  <a:lnTo>
                    <a:pt x="4838" y="2221"/>
                  </a:lnTo>
                  <a:lnTo>
                    <a:pt x="4838" y="2221"/>
                  </a:lnTo>
                  <a:lnTo>
                    <a:pt x="4847" y="2178"/>
                  </a:lnTo>
                  <a:lnTo>
                    <a:pt x="4847" y="2178"/>
                  </a:lnTo>
                  <a:lnTo>
                    <a:pt x="4849" y="2161"/>
                  </a:lnTo>
                  <a:lnTo>
                    <a:pt x="4849" y="2161"/>
                  </a:lnTo>
                  <a:lnTo>
                    <a:pt x="4859" y="2086"/>
                  </a:lnTo>
                  <a:lnTo>
                    <a:pt x="4859" y="2086"/>
                  </a:lnTo>
                  <a:lnTo>
                    <a:pt x="4864" y="2036"/>
                  </a:lnTo>
                  <a:lnTo>
                    <a:pt x="4866" y="1986"/>
                  </a:lnTo>
                  <a:lnTo>
                    <a:pt x="4868" y="1935"/>
                  </a:lnTo>
                  <a:lnTo>
                    <a:pt x="4868" y="1885"/>
                  </a:lnTo>
                  <a:lnTo>
                    <a:pt x="4868" y="1885"/>
                  </a:lnTo>
                  <a:lnTo>
                    <a:pt x="4866" y="1806"/>
                  </a:lnTo>
                  <a:lnTo>
                    <a:pt x="4862" y="1728"/>
                  </a:lnTo>
                  <a:lnTo>
                    <a:pt x="4862" y="1728"/>
                  </a:lnTo>
                  <a:lnTo>
                    <a:pt x="4861" y="1713"/>
                  </a:lnTo>
                  <a:lnTo>
                    <a:pt x="4861" y="1713"/>
                  </a:lnTo>
                  <a:lnTo>
                    <a:pt x="4859" y="1694"/>
                  </a:lnTo>
                  <a:lnTo>
                    <a:pt x="4859" y="1694"/>
                  </a:lnTo>
                  <a:lnTo>
                    <a:pt x="4847" y="1629"/>
                  </a:lnTo>
                  <a:lnTo>
                    <a:pt x="4847" y="1629"/>
                  </a:lnTo>
                  <a:lnTo>
                    <a:pt x="4844" y="1609"/>
                  </a:lnTo>
                  <a:lnTo>
                    <a:pt x="4844" y="1609"/>
                  </a:lnTo>
                  <a:lnTo>
                    <a:pt x="4827" y="1534"/>
                  </a:lnTo>
                  <a:lnTo>
                    <a:pt x="4808" y="1459"/>
                  </a:lnTo>
                  <a:lnTo>
                    <a:pt x="4784" y="1387"/>
                  </a:lnTo>
                  <a:lnTo>
                    <a:pt x="4758" y="1316"/>
                  </a:lnTo>
                  <a:lnTo>
                    <a:pt x="4758" y="1316"/>
                  </a:lnTo>
                  <a:lnTo>
                    <a:pt x="4745" y="1282"/>
                  </a:lnTo>
                  <a:lnTo>
                    <a:pt x="4745" y="1282"/>
                  </a:lnTo>
                  <a:lnTo>
                    <a:pt x="4713" y="1215"/>
                  </a:lnTo>
                  <a:lnTo>
                    <a:pt x="4713" y="1215"/>
                  </a:lnTo>
                  <a:lnTo>
                    <a:pt x="4676" y="1144"/>
                  </a:lnTo>
                  <a:lnTo>
                    <a:pt x="4635" y="1073"/>
                  </a:lnTo>
                  <a:lnTo>
                    <a:pt x="4635" y="1073"/>
                  </a:lnTo>
                  <a:lnTo>
                    <a:pt x="4596" y="1010"/>
                  </a:lnTo>
                  <a:lnTo>
                    <a:pt x="4553" y="948"/>
                  </a:lnTo>
                  <a:lnTo>
                    <a:pt x="4553" y="948"/>
                  </a:lnTo>
                  <a:lnTo>
                    <a:pt x="4543" y="935"/>
                  </a:lnTo>
                  <a:lnTo>
                    <a:pt x="4543" y="935"/>
                  </a:lnTo>
                  <a:lnTo>
                    <a:pt x="4532" y="918"/>
                  </a:lnTo>
                  <a:lnTo>
                    <a:pt x="4532" y="918"/>
                  </a:lnTo>
                  <a:lnTo>
                    <a:pt x="4504" y="885"/>
                  </a:lnTo>
                  <a:lnTo>
                    <a:pt x="4474" y="849"/>
                  </a:lnTo>
                  <a:lnTo>
                    <a:pt x="4474" y="849"/>
                  </a:lnTo>
                  <a:lnTo>
                    <a:pt x="4422" y="789"/>
                  </a:lnTo>
                  <a:lnTo>
                    <a:pt x="4366" y="732"/>
                  </a:lnTo>
                  <a:lnTo>
                    <a:pt x="4308" y="674"/>
                  </a:lnTo>
                  <a:lnTo>
                    <a:pt x="4249" y="620"/>
                  </a:lnTo>
                  <a:lnTo>
                    <a:pt x="4249" y="620"/>
                  </a:lnTo>
                  <a:lnTo>
                    <a:pt x="4219" y="593"/>
                  </a:lnTo>
                  <a:lnTo>
                    <a:pt x="4189" y="569"/>
                  </a:lnTo>
                  <a:lnTo>
                    <a:pt x="4189" y="569"/>
                  </a:lnTo>
                  <a:lnTo>
                    <a:pt x="4187" y="567"/>
                  </a:lnTo>
                  <a:lnTo>
                    <a:pt x="4187" y="567"/>
                  </a:lnTo>
                  <a:lnTo>
                    <a:pt x="4157" y="543"/>
                  </a:lnTo>
                  <a:lnTo>
                    <a:pt x="4157" y="543"/>
                  </a:lnTo>
                  <a:lnTo>
                    <a:pt x="4086" y="493"/>
                  </a:lnTo>
                  <a:lnTo>
                    <a:pt x="4015" y="442"/>
                  </a:lnTo>
                  <a:lnTo>
                    <a:pt x="4015" y="442"/>
                  </a:lnTo>
                  <a:lnTo>
                    <a:pt x="3942" y="397"/>
                  </a:lnTo>
                  <a:lnTo>
                    <a:pt x="3868" y="355"/>
                  </a:lnTo>
                  <a:lnTo>
                    <a:pt x="3793" y="313"/>
                  </a:lnTo>
                  <a:lnTo>
                    <a:pt x="3717" y="274"/>
                  </a:lnTo>
                  <a:lnTo>
                    <a:pt x="3717" y="274"/>
                  </a:lnTo>
                  <a:lnTo>
                    <a:pt x="3646" y="241"/>
                  </a:lnTo>
                  <a:lnTo>
                    <a:pt x="3646" y="241"/>
                  </a:lnTo>
                  <a:lnTo>
                    <a:pt x="3636" y="237"/>
                  </a:lnTo>
                  <a:lnTo>
                    <a:pt x="3636" y="237"/>
                  </a:lnTo>
                  <a:lnTo>
                    <a:pt x="3599" y="220"/>
                  </a:lnTo>
                  <a:lnTo>
                    <a:pt x="3599" y="220"/>
                  </a:lnTo>
                  <a:lnTo>
                    <a:pt x="3511" y="187"/>
                  </a:lnTo>
                  <a:lnTo>
                    <a:pt x="3424" y="155"/>
                  </a:lnTo>
                  <a:lnTo>
                    <a:pt x="3424" y="155"/>
                  </a:lnTo>
                  <a:lnTo>
                    <a:pt x="3338" y="127"/>
                  </a:lnTo>
                  <a:lnTo>
                    <a:pt x="3250" y="103"/>
                  </a:lnTo>
                  <a:lnTo>
                    <a:pt x="3161" y="80"/>
                  </a:lnTo>
                  <a:lnTo>
                    <a:pt x="3071" y="60"/>
                  </a:lnTo>
                  <a:lnTo>
                    <a:pt x="3071" y="60"/>
                  </a:lnTo>
                  <a:lnTo>
                    <a:pt x="2983" y="43"/>
                  </a:lnTo>
                  <a:lnTo>
                    <a:pt x="2983" y="43"/>
                  </a:lnTo>
                  <a:lnTo>
                    <a:pt x="2940" y="35"/>
                  </a:lnTo>
                  <a:lnTo>
                    <a:pt x="2940" y="35"/>
                  </a:lnTo>
                  <a:lnTo>
                    <a:pt x="2935" y="34"/>
                  </a:lnTo>
                  <a:lnTo>
                    <a:pt x="2935" y="34"/>
                  </a:lnTo>
                  <a:lnTo>
                    <a:pt x="2836" y="20"/>
                  </a:lnTo>
                  <a:lnTo>
                    <a:pt x="2737" y="11"/>
                  </a:lnTo>
                  <a:lnTo>
                    <a:pt x="2737" y="11"/>
                  </a:lnTo>
                  <a:lnTo>
                    <a:pt x="2642" y="6"/>
                  </a:lnTo>
                  <a:lnTo>
                    <a:pt x="2549" y="2"/>
                  </a:lnTo>
                  <a:lnTo>
                    <a:pt x="2453" y="0"/>
                  </a:lnTo>
                  <a:lnTo>
                    <a:pt x="2358" y="2"/>
                  </a:lnTo>
                  <a:lnTo>
                    <a:pt x="2358" y="2"/>
                  </a:lnTo>
                  <a:lnTo>
                    <a:pt x="2278" y="6"/>
                  </a:lnTo>
                  <a:lnTo>
                    <a:pt x="2198" y="11"/>
                  </a:lnTo>
                  <a:lnTo>
                    <a:pt x="2198" y="11"/>
                  </a:lnTo>
                  <a:lnTo>
                    <a:pt x="2118" y="19"/>
                  </a:lnTo>
                  <a:lnTo>
                    <a:pt x="2118" y="19"/>
                  </a:lnTo>
                  <a:lnTo>
                    <a:pt x="2101" y="20"/>
                  </a:lnTo>
                  <a:lnTo>
                    <a:pt x="2101" y="20"/>
                  </a:lnTo>
                  <a:lnTo>
                    <a:pt x="2063" y="26"/>
                  </a:lnTo>
                  <a:lnTo>
                    <a:pt x="2063" y="26"/>
                  </a:lnTo>
                  <a:lnTo>
                    <a:pt x="1980" y="37"/>
                  </a:lnTo>
                  <a:lnTo>
                    <a:pt x="1896" y="52"/>
                  </a:lnTo>
                  <a:lnTo>
                    <a:pt x="1812" y="69"/>
                  </a:lnTo>
                  <a:lnTo>
                    <a:pt x="1728" y="88"/>
                  </a:lnTo>
                  <a:lnTo>
                    <a:pt x="1728" y="88"/>
                  </a:lnTo>
                  <a:lnTo>
                    <a:pt x="1662" y="104"/>
                  </a:lnTo>
                  <a:lnTo>
                    <a:pt x="1597" y="121"/>
                  </a:lnTo>
                  <a:lnTo>
                    <a:pt x="1532" y="142"/>
                  </a:lnTo>
                  <a:lnTo>
                    <a:pt x="1468" y="162"/>
                  </a:lnTo>
                  <a:lnTo>
                    <a:pt x="1468" y="162"/>
                  </a:lnTo>
                  <a:lnTo>
                    <a:pt x="1399" y="183"/>
                  </a:lnTo>
                  <a:lnTo>
                    <a:pt x="1399" y="183"/>
                  </a:lnTo>
                  <a:lnTo>
                    <a:pt x="1323" y="211"/>
                  </a:lnTo>
                  <a:lnTo>
                    <a:pt x="1323" y="211"/>
                  </a:lnTo>
                  <a:lnTo>
                    <a:pt x="1302" y="220"/>
                  </a:lnTo>
                  <a:lnTo>
                    <a:pt x="1302" y="220"/>
                  </a:lnTo>
                  <a:lnTo>
                    <a:pt x="1282" y="228"/>
                  </a:lnTo>
                  <a:lnTo>
                    <a:pt x="1282" y="228"/>
                  </a:lnTo>
                  <a:lnTo>
                    <a:pt x="1201" y="263"/>
                  </a:lnTo>
                  <a:lnTo>
                    <a:pt x="1121" y="300"/>
                  </a:lnTo>
                  <a:lnTo>
                    <a:pt x="1121" y="300"/>
                  </a:lnTo>
                  <a:lnTo>
                    <a:pt x="1028" y="349"/>
                  </a:lnTo>
                  <a:lnTo>
                    <a:pt x="936" y="399"/>
                  </a:lnTo>
                  <a:lnTo>
                    <a:pt x="847" y="455"/>
                  </a:lnTo>
                  <a:lnTo>
                    <a:pt x="761" y="513"/>
                  </a:lnTo>
                  <a:lnTo>
                    <a:pt x="761" y="513"/>
                  </a:lnTo>
                  <a:lnTo>
                    <a:pt x="748" y="523"/>
                  </a:lnTo>
                  <a:lnTo>
                    <a:pt x="748" y="523"/>
                  </a:lnTo>
                  <a:lnTo>
                    <a:pt x="716" y="547"/>
                  </a:lnTo>
                  <a:lnTo>
                    <a:pt x="716" y="547"/>
                  </a:lnTo>
                  <a:lnTo>
                    <a:pt x="675" y="580"/>
                  </a:lnTo>
                  <a:lnTo>
                    <a:pt x="634" y="614"/>
                  </a:lnTo>
                  <a:lnTo>
                    <a:pt x="634" y="614"/>
                  </a:lnTo>
                  <a:lnTo>
                    <a:pt x="593" y="649"/>
                  </a:lnTo>
                  <a:lnTo>
                    <a:pt x="554" y="687"/>
                  </a:lnTo>
                  <a:lnTo>
                    <a:pt x="517" y="724"/>
                  </a:lnTo>
                  <a:lnTo>
                    <a:pt x="479" y="761"/>
                  </a:lnTo>
                  <a:lnTo>
                    <a:pt x="479" y="761"/>
                  </a:lnTo>
                  <a:lnTo>
                    <a:pt x="448" y="795"/>
                  </a:lnTo>
                  <a:lnTo>
                    <a:pt x="418" y="830"/>
                  </a:lnTo>
                  <a:lnTo>
                    <a:pt x="418" y="830"/>
                  </a:lnTo>
                  <a:lnTo>
                    <a:pt x="386" y="868"/>
                  </a:lnTo>
                  <a:lnTo>
                    <a:pt x="386" y="868"/>
                  </a:lnTo>
                  <a:lnTo>
                    <a:pt x="373" y="883"/>
                  </a:lnTo>
                  <a:lnTo>
                    <a:pt x="373" y="883"/>
                  </a:lnTo>
                  <a:lnTo>
                    <a:pt x="341" y="926"/>
                  </a:lnTo>
                  <a:lnTo>
                    <a:pt x="311" y="970"/>
                  </a:lnTo>
                  <a:lnTo>
                    <a:pt x="282" y="1015"/>
                  </a:lnTo>
                  <a:lnTo>
                    <a:pt x="254" y="1060"/>
                  </a:lnTo>
                  <a:lnTo>
                    <a:pt x="254" y="1060"/>
                  </a:lnTo>
                  <a:lnTo>
                    <a:pt x="227" y="1107"/>
                  </a:lnTo>
                  <a:lnTo>
                    <a:pt x="201" y="1155"/>
                  </a:lnTo>
                  <a:lnTo>
                    <a:pt x="201" y="1155"/>
                  </a:lnTo>
                  <a:lnTo>
                    <a:pt x="177" y="1204"/>
                  </a:lnTo>
                  <a:lnTo>
                    <a:pt x="177" y="1204"/>
                  </a:lnTo>
                  <a:lnTo>
                    <a:pt x="166" y="1228"/>
                  </a:lnTo>
                  <a:lnTo>
                    <a:pt x="166" y="1228"/>
                  </a:lnTo>
                  <a:lnTo>
                    <a:pt x="145" y="1276"/>
                  </a:lnTo>
                  <a:lnTo>
                    <a:pt x="127" y="1327"/>
                  </a:lnTo>
                  <a:lnTo>
                    <a:pt x="108" y="1377"/>
                  </a:lnTo>
                  <a:lnTo>
                    <a:pt x="93" y="1428"/>
                  </a:lnTo>
                  <a:lnTo>
                    <a:pt x="93" y="1428"/>
                  </a:lnTo>
                  <a:lnTo>
                    <a:pt x="67" y="1515"/>
                  </a:lnTo>
                  <a:lnTo>
                    <a:pt x="45" y="1605"/>
                  </a:lnTo>
                  <a:lnTo>
                    <a:pt x="45" y="1605"/>
                  </a:lnTo>
                  <a:lnTo>
                    <a:pt x="26" y="1694"/>
                  </a:lnTo>
                  <a:lnTo>
                    <a:pt x="26" y="1694"/>
                  </a:lnTo>
                  <a:lnTo>
                    <a:pt x="18" y="1739"/>
                  </a:lnTo>
                  <a:lnTo>
                    <a:pt x="18" y="1739"/>
                  </a:lnTo>
                  <a:lnTo>
                    <a:pt x="18" y="1743"/>
                  </a:lnTo>
                  <a:lnTo>
                    <a:pt x="18" y="1743"/>
                  </a:lnTo>
                  <a:lnTo>
                    <a:pt x="15" y="1760"/>
                  </a:lnTo>
                  <a:lnTo>
                    <a:pt x="15" y="1760"/>
                  </a:lnTo>
                  <a:lnTo>
                    <a:pt x="9" y="1806"/>
                  </a:lnTo>
                  <a:lnTo>
                    <a:pt x="5" y="1853"/>
                  </a:lnTo>
                  <a:lnTo>
                    <a:pt x="2" y="1900"/>
                  </a:lnTo>
                  <a:lnTo>
                    <a:pt x="0" y="1948"/>
                  </a:lnTo>
                  <a:lnTo>
                    <a:pt x="0" y="1995"/>
                  </a:lnTo>
                  <a:lnTo>
                    <a:pt x="0" y="2042"/>
                  </a:lnTo>
                  <a:lnTo>
                    <a:pt x="2" y="2088"/>
                  </a:lnTo>
                  <a:lnTo>
                    <a:pt x="4" y="2137"/>
                  </a:lnTo>
                  <a:lnTo>
                    <a:pt x="4" y="2137"/>
                  </a:lnTo>
                  <a:lnTo>
                    <a:pt x="5" y="2167"/>
                  </a:lnTo>
                  <a:lnTo>
                    <a:pt x="5" y="2167"/>
                  </a:lnTo>
                  <a:lnTo>
                    <a:pt x="9" y="2189"/>
                  </a:lnTo>
                  <a:lnTo>
                    <a:pt x="9" y="2189"/>
                  </a:lnTo>
                  <a:lnTo>
                    <a:pt x="17" y="2234"/>
                  </a:lnTo>
                  <a:lnTo>
                    <a:pt x="24" y="2280"/>
                  </a:lnTo>
                  <a:lnTo>
                    <a:pt x="24" y="2280"/>
                  </a:lnTo>
                  <a:lnTo>
                    <a:pt x="35" y="2331"/>
                  </a:lnTo>
                  <a:lnTo>
                    <a:pt x="48" y="2381"/>
                  </a:lnTo>
                  <a:lnTo>
                    <a:pt x="61" y="2432"/>
                  </a:lnTo>
                  <a:lnTo>
                    <a:pt x="76" y="2482"/>
                  </a:lnTo>
                  <a:lnTo>
                    <a:pt x="76" y="2482"/>
                  </a:lnTo>
                  <a:lnTo>
                    <a:pt x="91" y="2523"/>
                  </a:lnTo>
                  <a:lnTo>
                    <a:pt x="106" y="2564"/>
                  </a:lnTo>
                  <a:lnTo>
                    <a:pt x="106" y="2564"/>
                  </a:lnTo>
                  <a:lnTo>
                    <a:pt x="117" y="2590"/>
                  </a:lnTo>
                  <a:lnTo>
                    <a:pt x="117" y="2590"/>
                  </a:lnTo>
                  <a:lnTo>
                    <a:pt x="138" y="2639"/>
                  </a:lnTo>
                  <a:lnTo>
                    <a:pt x="138" y="2639"/>
                  </a:lnTo>
                  <a:lnTo>
                    <a:pt x="164" y="2691"/>
                  </a:lnTo>
                  <a:lnTo>
                    <a:pt x="192" y="2745"/>
                  </a:lnTo>
                  <a:lnTo>
                    <a:pt x="220" y="2796"/>
                  </a:lnTo>
                  <a:lnTo>
                    <a:pt x="250" y="2848"/>
                  </a:lnTo>
                  <a:lnTo>
                    <a:pt x="250" y="2848"/>
                  </a:lnTo>
                  <a:lnTo>
                    <a:pt x="278" y="2893"/>
                  </a:lnTo>
                  <a:lnTo>
                    <a:pt x="308" y="2937"/>
                  </a:lnTo>
                  <a:lnTo>
                    <a:pt x="367" y="3027"/>
                  </a:lnTo>
                  <a:lnTo>
                    <a:pt x="425" y="3116"/>
                  </a:lnTo>
                  <a:lnTo>
                    <a:pt x="453" y="3161"/>
                  </a:lnTo>
                  <a:lnTo>
                    <a:pt x="479" y="3208"/>
                  </a:lnTo>
                  <a:lnTo>
                    <a:pt x="479" y="3208"/>
                  </a:lnTo>
                  <a:lnTo>
                    <a:pt x="500" y="3251"/>
                  </a:lnTo>
                  <a:lnTo>
                    <a:pt x="519" y="3292"/>
                  </a:lnTo>
                  <a:lnTo>
                    <a:pt x="535" y="3335"/>
                  </a:lnTo>
                  <a:lnTo>
                    <a:pt x="548" y="3378"/>
                  </a:lnTo>
                  <a:lnTo>
                    <a:pt x="561" y="3421"/>
                  </a:lnTo>
                  <a:lnTo>
                    <a:pt x="571" y="3465"/>
                  </a:lnTo>
                  <a:lnTo>
                    <a:pt x="580" y="3510"/>
                  </a:lnTo>
                  <a:lnTo>
                    <a:pt x="586" y="3555"/>
                  </a:lnTo>
                  <a:lnTo>
                    <a:pt x="586" y="3555"/>
                  </a:lnTo>
                  <a:lnTo>
                    <a:pt x="588" y="3583"/>
                  </a:lnTo>
                  <a:lnTo>
                    <a:pt x="589" y="3609"/>
                  </a:lnTo>
                  <a:lnTo>
                    <a:pt x="589" y="3637"/>
                  </a:lnTo>
                  <a:lnTo>
                    <a:pt x="588" y="3663"/>
                  </a:lnTo>
                  <a:lnTo>
                    <a:pt x="582" y="3716"/>
                  </a:lnTo>
                  <a:lnTo>
                    <a:pt x="573" y="3770"/>
                  </a:lnTo>
                  <a:lnTo>
                    <a:pt x="558" y="3822"/>
                  </a:lnTo>
                  <a:lnTo>
                    <a:pt x="543" y="3874"/>
                  </a:lnTo>
                  <a:lnTo>
                    <a:pt x="524" y="3925"/>
                  </a:lnTo>
                  <a:lnTo>
                    <a:pt x="505" y="3977"/>
                  </a:lnTo>
                  <a:lnTo>
                    <a:pt x="505" y="3977"/>
                  </a:lnTo>
                  <a:lnTo>
                    <a:pt x="515" y="3971"/>
                  </a:lnTo>
                  <a:lnTo>
                    <a:pt x="515" y="3971"/>
                  </a:lnTo>
                  <a:lnTo>
                    <a:pt x="539" y="3962"/>
                  </a:lnTo>
                  <a:lnTo>
                    <a:pt x="539" y="3962"/>
                  </a:lnTo>
                  <a:lnTo>
                    <a:pt x="610" y="3930"/>
                  </a:lnTo>
                  <a:lnTo>
                    <a:pt x="610" y="3930"/>
                  </a:lnTo>
                  <a:lnTo>
                    <a:pt x="683" y="3893"/>
                  </a:lnTo>
                  <a:lnTo>
                    <a:pt x="754" y="3852"/>
                  </a:lnTo>
                  <a:lnTo>
                    <a:pt x="754" y="3852"/>
                  </a:lnTo>
                  <a:lnTo>
                    <a:pt x="821" y="3813"/>
                  </a:lnTo>
                  <a:lnTo>
                    <a:pt x="886" y="3770"/>
                  </a:lnTo>
                  <a:lnTo>
                    <a:pt x="1015" y="3680"/>
                  </a:lnTo>
                  <a:lnTo>
                    <a:pt x="1015" y="3680"/>
                  </a:lnTo>
                  <a:lnTo>
                    <a:pt x="1147" y="3589"/>
                  </a:lnTo>
                  <a:lnTo>
                    <a:pt x="1147" y="3589"/>
                  </a:lnTo>
                  <a:lnTo>
                    <a:pt x="1164" y="3577"/>
                  </a:lnTo>
                  <a:lnTo>
                    <a:pt x="1181" y="3570"/>
                  </a:lnTo>
                  <a:lnTo>
                    <a:pt x="1198" y="3564"/>
                  </a:lnTo>
                  <a:lnTo>
                    <a:pt x="1216" y="3561"/>
                  </a:lnTo>
                  <a:lnTo>
                    <a:pt x="1233" y="3557"/>
                  </a:lnTo>
                  <a:lnTo>
                    <a:pt x="1250" y="3557"/>
                  </a:lnTo>
                  <a:lnTo>
                    <a:pt x="1269" y="3557"/>
                  </a:lnTo>
                  <a:lnTo>
                    <a:pt x="1285" y="3559"/>
                  </a:lnTo>
                  <a:lnTo>
                    <a:pt x="1321" y="3566"/>
                  </a:lnTo>
                  <a:lnTo>
                    <a:pt x="1356" y="3574"/>
                  </a:lnTo>
                  <a:lnTo>
                    <a:pt x="1425" y="3594"/>
                  </a:lnTo>
                  <a:lnTo>
                    <a:pt x="1425" y="3594"/>
                  </a:lnTo>
                  <a:lnTo>
                    <a:pt x="1513" y="3617"/>
                  </a:lnTo>
                  <a:lnTo>
                    <a:pt x="1599" y="3639"/>
                  </a:lnTo>
                  <a:lnTo>
                    <a:pt x="1687" y="3658"/>
                  </a:lnTo>
                  <a:lnTo>
                    <a:pt x="1774" y="3674"/>
                  </a:lnTo>
                  <a:lnTo>
                    <a:pt x="1774" y="3674"/>
                  </a:lnTo>
                  <a:lnTo>
                    <a:pt x="1864" y="3691"/>
                  </a:lnTo>
                  <a:lnTo>
                    <a:pt x="1864" y="3691"/>
                  </a:lnTo>
                  <a:lnTo>
                    <a:pt x="1910" y="3699"/>
                  </a:lnTo>
                  <a:lnTo>
                    <a:pt x="1910" y="3699"/>
                  </a:lnTo>
                  <a:lnTo>
                    <a:pt x="1916" y="3701"/>
                  </a:lnTo>
                  <a:lnTo>
                    <a:pt x="1916" y="3701"/>
                  </a:lnTo>
                  <a:lnTo>
                    <a:pt x="1918" y="3701"/>
                  </a:lnTo>
                  <a:lnTo>
                    <a:pt x="1918" y="3701"/>
                  </a:lnTo>
                  <a:lnTo>
                    <a:pt x="2022" y="3714"/>
                  </a:lnTo>
                  <a:lnTo>
                    <a:pt x="2127" y="3727"/>
                  </a:lnTo>
                  <a:lnTo>
                    <a:pt x="2127" y="3727"/>
                  </a:lnTo>
                  <a:lnTo>
                    <a:pt x="2230" y="3736"/>
                  </a:lnTo>
                  <a:lnTo>
                    <a:pt x="2334" y="3744"/>
                  </a:lnTo>
                  <a:lnTo>
                    <a:pt x="2437" y="3747"/>
                  </a:lnTo>
                  <a:lnTo>
                    <a:pt x="2541" y="3749"/>
                  </a:lnTo>
                  <a:lnTo>
                    <a:pt x="2541" y="3749"/>
                  </a:lnTo>
                  <a:lnTo>
                    <a:pt x="2642" y="3749"/>
                  </a:lnTo>
                  <a:lnTo>
                    <a:pt x="2743" y="3745"/>
                  </a:lnTo>
                  <a:lnTo>
                    <a:pt x="2743" y="3745"/>
                  </a:lnTo>
                  <a:lnTo>
                    <a:pt x="2793" y="3742"/>
                  </a:lnTo>
                  <a:lnTo>
                    <a:pt x="2843" y="3738"/>
                  </a:lnTo>
                  <a:lnTo>
                    <a:pt x="2843" y="3738"/>
                  </a:lnTo>
                  <a:lnTo>
                    <a:pt x="2894" y="3734"/>
                  </a:lnTo>
                  <a:lnTo>
                    <a:pt x="2894" y="3734"/>
                  </a:lnTo>
                  <a:lnTo>
                    <a:pt x="2922" y="3730"/>
                  </a:lnTo>
                  <a:lnTo>
                    <a:pt x="2922" y="3730"/>
                  </a:lnTo>
                  <a:lnTo>
                    <a:pt x="2922" y="3730"/>
                  </a:lnTo>
                  <a:lnTo>
                    <a:pt x="2922" y="3730"/>
                  </a:lnTo>
                  <a:lnTo>
                    <a:pt x="3024" y="3716"/>
                  </a:lnTo>
                  <a:lnTo>
                    <a:pt x="3125" y="3697"/>
                  </a:lnTo>
                  <a:lnTo>
                    <a:pt x="3226" y="3674"/>
                  </a:lnTo>
                  <a:lnTo>
                    <a:pt x="3325" y="3648"/>
                  </a:lnTo>
                  <a:lnTo>
                    <a:pt x="3325" y="3648"/>
                  </a:lnTo>
                  <a:lnTo>
                    <a:pt x="3401" y="3624"/>
                  </a:lnTo>
                  <a:lnTo>
                    <a:pt x="3480" y="3598"/>
                  </a:lnTo>
                  <a:lnTo>
                    <a:pt x="3480" y="3598"/>
                  </a:lnTo>
                  <a:lnTo>
                    <a:pt x="3554" y="3570"/>
                  </a:lnTo>
                  <a:lnTo>
                    <a:pt x="3554" y="3570"/>
                  </a:lnTo>
                  <a:lnTo>
                    <a:pt x="3566" y="3564"/>
                  </a:lnTo>
                  <a:lnTo>
                    <a:pt x="3566" y="3564"/>
                  </a:lnTo>
                  <a:lnTo>
                    <a:pt x="3603" y="3549"/>
                  </a:lnTo>
                  <a:lnTo>
                    <a:pt x="3603" y="3549"/>
                  </a:lnTo>
                  <a:lnTo>
                    <a:pt x="3678" y="3518"/>
                  </a:lnTo>
                  <a:lnTo>
                    <a:pt x="3750" y="3484"/>
                  </a:lnTo>
                  <a:lnTo>
                    <a:pt x="3823" y="3447"/>
                  </a:lnTo>
                  <a:lnTo>
                    <a:pt x="3896" y="3409"/>
                  </a:lnTo>
                  <a:lnTo>
                    <a:pt x="3965" y="3368"/>
                  </a:lnTo>
                  <a:lnTo>
                    <a:pt x="4036" y="3325"/>
                  </a:lnTo>
                  <a:lnTo>
                    <a:pt x="4103" y="3281"/>
                  </a:lnTo>
                  <a:lnTo>
                    <a:pt x="4170" y="3234"/>
                  </a:lnTo>
                  <a:lnTo>
                    <a:pt x="4170" y="3234"/>
                  </a:lnTo>
                  <a:lnTo>
                    <a:pt x="4213" y="3200"/>
                  </a:lnTo>
                  <a:lnTo>
                    <a:pt x="4213" y="3200"/>
                  </a:lnTo>
                  <a:close/>
                </a:path>
              </a:pathLst>
            </a:custGeom>
            <a:solidFill>
              <a:srgbClr val="C6C26C"/>
            </a:solidFill>
            <a:ln w="50800">
              <a:solidFill>
                <a:schemeClr val="tx1"/>
              </a:solidFill>
            </a:ln>
          </p:spPr>
          <p:txBody>
            <a:bodyPr vert="horz" wrap="square" lIns="91440" tIns="45720" rIns="91440" bIns="45720" anchor="t" anchorCtr="0">
              <a:prstTxWarp prst="textNoShape">
                <a:avLst/>
              </a:prstTxWarp>
            </a:bodyPr>
            <a:lstStyle/>
            <a:p>
              <a:pPr lvl="0">
                <a:defRPr/>
              </a:pPr>
              <a:endParaRPr lang="ko-KR" altLang="en-US"/>
            </a:p>
          </p:txBody>
        </p:sp>
        <p:sp>
          <p:nvSpPr>
            <p:cNvPr id="75" name="speed"/>
            <p:cNvSpPr txBox="1">
              <a:spLocks noChangeArrowheads="1"/>
            </p:cNvSpPr>
            <p:nvPr/>
          </p:nvSpPr>
          <p:spPr>
            <a:xfrm>
              <a:off x="5148519" y="2066282"/>
              <a:ext cx="4397659" cy="1134118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>
              <a:spAutoFit/>
            </a:bodyPr>
            <a:lstStyle/>
            <a:p>
              <a:pPr>
                <a:spcBef>
                  <a:spcPts val="0"/>
                </a:spcBef>
                <a:defRPr/>
              </a:pPr>
              <a:r>
                <a:rPr lang="en-US" altLang="ko-KR" sz="7500" b="1">
                  <a:solidFill>
                    <a:srgbClr val="524654"/>
                  </a:solidFill>
                  <a:latin typeface="나눔스퀘어 ExtraBold"/>
                  <a:ea typeface="나눔스퀘어 ExtraBold"/>
                  <a:cs typeface="Tahoma"/>
                </a:rPr>
                <a:t>Question</a:t>
              </a:r>
            </a:p>
          </p:txBody>
        </p:sp>
      </p:grpSp>
      <p:sp>
        <p:nvSpPr>
          <p:cNvPr id="77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8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animClr clrSpc="rgb" dir="cw">
                                      <p:cBhvr>
                                        <p:cTn id="7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8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1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564306" y="5188002"/>
            <a:ext cx="860799" cy="899969"/>
          </a:xfrm>
          <a:prstGeom prst="rect">
            <a:avLst/>
          </a:prstGeom>
        </p:spPr>
      </p:pic>
      <p:cxnSp>
        <p:nvCxnSpPr>
          <p:cNvPr id="53" name="직선 연결선 52"/>
          <p:cNvCxnSpPr/>
          <p:nvPr/>
        </p:nvCxnSpPr>
        <p:spPr>
          <a:xfrm rot="5400000">
            <a:off x="2842812" y="4496050"/>
            <a:ext cx="300613" cy="3173"/>
          </a:xfrm>
          <a:prstGeom prst="line">
            <a:avLst/>
          </a:prstGeom>
          <a:ln w="63500">
            <a:solidFill>
              <a:srgbClr val="D75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덧셈 기호 54"/>
          <p:cNvSpPr/>
          <p:nvPr/>
        </p:nvSpPr>
        <p:spPr>
          <a:xfrm>
            <a:off x="5370285" y="3096380"/>
            <a:ext cx="1451428" cy="1451428"/>
          </a:xfrm>
          <a:prstGeom prst="mathPlus">
            <a:avLst>
              <a:gd name="adj1" fmla="val 16170"/>
            </a:avLst>
          </a:prstGeom>
          <a:solidFill>
            <a:srgbClr val="C4AC30"/>
          </a:solidFill>
          <a:ln>
            <a:solidFill>
              <a:srgbClr val="C4A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58" name="그림 5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931078" y="2476475"/>
            <a:ext cx="2095936" cy="2600525"/>
          </a:xfrm>
          <a:prstGeom prst="rect">
            <a:avLst/>
          </a:prstGeom>
        </p:spPr>
      </p:pic>
      <p:pic>
        <p:nvPicPr>
          <p:cNvPr id="63" name="그림 62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65703" y="2632841"/>
            <a:ext cx="1099645" cy="1099645"/>
          </a:xfrm>
          <a:prstGeom prst="rect">
            <a:avLst/>
          </a:prstGeom>
        </p:spPr>
      </p:pic>
      <p:pic>
        <p:nvPicPr>
          <p:cNvPr id="64" name="그림 63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44582" y="2282496"/>
            <a:ext cx="398955" cy="398955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723290" y="2362199"/>
            <a:ext cx="628869" cy="628869"/>
          </a:xfrm>
          <a:prstGeom prst="rect">
            <a:avLst/>
          </a:prstGeom>
        </p:spPr>
      </p:pic>
      <p:sp>
        <p:nvSpPr>
          <p:cNvPr id="66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7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8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기획</a:t>
            </a:r>
          </a:p>
        </p:txBody>
      </p:sp>
      <p:cxnSp>
        <p:nvCxnSpPr>
          <p:cNvPr id="70" name="직선 연결선 12"/>
          <p:cNvCxnSpPr/>
          <p:nvPr/>
        </p:nvCxnSpPr>
        <p:spPr>
          <a:xfrm>
            <a:off x="439880" y="1070913"/>
            <a:ext cx="2077283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71" name="직사각형 22"/>
          <p:cNvSpPr/>
          <p:nvPr/>
        </p:nvSpPr>
        <p:spPr>
          <a:xfrm>
            <a:off x="748867" y="1454353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D750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126496" y="1344389"/>
            <a:ext cx="15792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초기 단계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1860286" y="5337995"/>
            <a:ext cx="8577943" cy="822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Bitcamp 212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기</a:t>
            </a:r>
          </a:p>
          <a:p>
            <a:pPr algn="ctr">
              <a:defRPr/>
            </a:pP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디지털컨버전스 기반 딥러닝 학습을 이용한 엡 개발자 양성과정 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A</a:t>
            </a:r>
          </a:p>
          <a:p>
            <a:pPr algn="ctr">
              <a:defRPr/>
            </a:pP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2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조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: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 김지훈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 장성호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 추고은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 김유</a:t>
            </a:r>
            <a:r>
              <a:rPr lang="en-US" altLang="ko-KR" sz="1600">
                <a:solidFill>
                  <a:srgbClr val="C6C26C"/>
                </a:solidFill>
                <a:latin typeface="나눔스퀘어 Bold"/>
                <a:ea typeface="나눔스퀘어 Bold"/>
              </a:rPr>
              <a:t>,</a:t>
            </a:r>
            <a:r>
              <a:rPr lang="ko-KR" altLang="en-US" sz="1600">
                <a:solidFill>
                  <a:srgbClr val="C6C26C"/>
                </a:solidFill>
                <a:latin typeface="나눔스퀘어 Bold"/>
                <a:ea typeface="나눔스퀘어 Bold"/>
              </a:rPr>
              <a:t> 이경덕</a:t>
            </a:r>
          </a:p>
        </p:txBody>
      </p:sp>
      <p:sp>
        <p:nvSpPr>
          <p:cNvPr id="8" name="CuadroTexto 7"/>
          <p:cNvSpPr txBox="1"/>
          <p:nvPr/>
        </p:nvSpPr>
        <p:spPr>
          <a:xfrm>
            <a:off x="4321746" y="2654142"/>
            <a:ext cx="4031616" cy="101566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ko-KR" sz="6000" b="1" dirty="0">
                <a:solidFill>
                  <a:srgbClr val="DBD8A3"/>
                </a:solidFill>
                <a:latin typeface="나눔스퀘어 Bold"/>
                <a:ea typeface="나눔스퀘어 Bold"/>
              </a:rPr>
              <a:t>Thank you</a:t>
            </a:r>
          </a:p>
        </p:txBody>
      </p:sp>
      <p:cxnSp>
        <p:nvCxnSpPr>
          <p:cNvPr id="9" name="Conector recto 8"/>
          <p:cNvCxnSpPr/>
          <p:nvPr/>
        </p:nvCxnSpPr>
        <p:spPr>
          <a:xfrm rot="16200000" flipH="1">
            <a:off x="3983008" y="3189290"/>
            <a:ext cx="636139" cy="0"/>
          </a:xfrm>
          <a:prstGeom prst="line">
            <a:avLst/>
          </a:prstGeom>
          <a:ln w="63500" cap="sq">
            <a:solidFill>
              <a:srgbClr val="C4AC3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/>
          <p:cNvSpPr/>
          <p:nvPr/>
        </p:nvSpPr>
        <p:spPr>
          <a:xfrm>
            <a:off x="638175" y="628650"/>
            <a:ext cx="10915650" cy="5600700"/>
          </a:xfrm>
          <a:prstGeom prst="rect">
            <a:avLst/>
          </a:prstGeom>
          <a:noFill/>
          <a:ln>
            <a:solidFill>
              <a:srgbClr val="C4A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그림 5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042120" y="2393358"/>
            <a:ext cx="5511570" cy="2822136"/>
          </a:xfrm>
          <a:prstGeom prst="rect">
            <a:avLst/>
          </a:prstGeom>
        </p:spPr>
      </p:pic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774403" y="1613943"/>
            <a:ext cx="2378556" cy="1976981"/>
          </a:xfrm>
          <a:prstGeom prst="rect">
            <a:avLst/>
          </a:prstGeom>
        </p:spPr>
      </p:pic>
      <p:sp>
        <p:nvSpPr>
          <p:cNvPr id="56" name="곱셈 기호 55"/>
          <p:cNvSpPr/>
          <p:nvPr/>
        </p:nvSpPr>
        <p:spPr>
          <a:xfrm>
            <a:off x="7459508" y="954950"/>
            <a:ext cx="3114523" cy="3401785"/>
          </a:xfrm>
          <a:prstGeom prst="mathMultiply">
            <a:avLst>
              <a:gd name="adj1" fmla="val 10657"/>
            </a:avLst>
          </a:prstGeom>
          <a:solidFill>
            <a:srgbClr val="D75034">
              <a:alpha val="87000"/>
            </a:srgbClr>
          </a:solidFill>
          <a:ln>
            <a:solidFill>
              <a:srgbClr val="D75034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7" name="아래쪽 화살표 56"/>
          <p:cNvSpPr/>
          <p:nvPr/>
        </p:nvSpPr>
        <p:spPr>
          <a:xfrm>
            <a:off x="8711783" y="4015562"/>
            <a:ext cx="529167" cy="559404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4AC30"/>
          </a:solidFill>
          <a:ln>
            <a:solidFill>
              <a:srgbClr val="C4AC3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61" name="그룹 60"/>
          <p:cNvGrpSpPr/>
          <p:nvPr/>
        </p:nvGrpSpPr>
        <p:grpSpPr>
          <a:xfrm>
            <a:off x="7486559" y="4684544"/>
            <a:ext cx="2995885" cy="1301510"/>
            <a:chOff x="7568742" y="4686842"/>
            <a:chExt cx="2995885" cy="1301510"/>
          </a:xfrm>
        </p:grpSpPr>
        <p:pic>
          <p:nvPicPr>
            <p:cNvPr id="58" name="그림 5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473634" y="4686842"/>
              <a:ext cx="1090992" cy="1090992"/>
            </a:xfrm>
            <a:prstGeom prst="rect">
              <a:avLst/>
            </a:prstGeom>
          </p:spPr>
        </p:pic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568742" y="4845957"/>
              <a:ext cx="1142395" cy="1142395"/>
            </a:xfrm>
            <a:prstGeom prst="rect">
              <a:avLst/>
            </a:prstGeom>
          </p:spPr>
        </p:pic>
        <p:sp>
          <p:nvSpPr>
            <p:cNvPr id="60" name="덧셈 기호 59"/>
            <p:cNvSpPr/>
            <p:nvPr/>
          </p:nvSpPr>
          <p:spPr>
            <a:xfrm>
              <a:off x="8789276" y="5175250"/>
              <a:ext cx="468690" cy="468690"/>
            </a:xfrm>
            <a:prstGeom prst="mathPlus">
              <a:avLst>
                <a:gd name="adj1" fmla="val 23520"/>
              </a:avLst>
            </a:prstGeom>
            <a:solidFill>
              <a:srgbClr val="C6C26C"/>
            </a:solidFill>
            <a:ln>
              <a:solidFill>
                <a:srgbClr val="C6C26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65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6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기획</a:t>
            </a:r>
          </a:p>
        </p:txBody>
      </p:sp>
      <p:cxnSp>
        <p:nvCxnSpPr>
          <p:cNvPr id="72" name="직선 연결선 12"/>
          <p:cNvCxnSpPr/>
          <p:nvPr/>
        </p:nvCxnSpPr>
        <p:spPr>
          <a:xfrm>
            <a:off x="439880" y="1070913"/>
            <a:ext cx="2077283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73" name="직사각형 22"/>
          <p:cNvSpPr/>
          <p:nvPr/>
        </p:nvSpPr>
        <p:spPr>
          <a:xfrm>
            <a:off x="748867" y="1454353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D750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목적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5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그림 4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174726" y="2209952"/>
            <a:ext cx="2438095" cy="2438095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184572" y="1959429"/>
            <a:ext cx="2939142" cy="2939142"/>
          </a:xfrm>
          <a:prstGeom prst="rect">
            <a:avLst/>
          </a:prstGeom>
        </p:spPr>
      </p:pic>
      <p:sp>
        <p:nvSpPr>
          <p:cNvPr id="46" name="TextBox 45"/>
          <p:cNvSpPr txBox="1"/>
          <p:nvPr/>
        </p:nvSpPr>
        <p:spPr>
          <a:xfrm>
            <a:off x="2644465" y="5210043"/>
            <a:ext cx="1478694" cy="46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Window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924036" y="5210043"/>
            <a:ext cx="1641980" cy="464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25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PyCharm</a:t>
            </a:r>
          </a:p>
        </p:txBody>
      </p:sp>
      <p:sp>
        <p:nvSpPr>
          <p:cNvPr id="48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49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6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기획</a:t>
            </a:r>
          </a:p>
        </p:txBody>
      </p:sp>
      <p:cxnSp>
        <p:nvCxnSpPr>
          <p:cNvPr id="57" name="직선 연결선 12"/>
          <p:cNvCxnSpPr/>
          <p:nvPr/>
        </p:nvCxnSpPr>
        <p:spPr>
          <a:xfrm>
            <a:off x="439880" y="1070913"/>
            <a:ext cx="2077283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58" name="직사각형 22"/>
          <p:cNvSpPr/>
          <p:nvPr/>
        </p:nvSpPr>
        <p:spPr>
          <a:xfrm>
            <a:off x="748867" y="1454353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D750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1126496" y="1344389"/>
            <a:ext cx="1258678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사용 툴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ipse 6"/>
          <p:cNvSpPr/>
          <p:nvPr/>
        </p:nvSpPr>
        <p:spPr>
          <a:xfrm>
            <a:off x="1313550" y="2334661"/>
            <a:ext cx="249457" cy="249457"/>
          </a:xfrm>
          <a:prstGeom prst="ellipse">
            <a:avLst/>
          </a:prstGeom>
          <a:solidFill>
            <a:srgbClr val="FDFAF2"/>
          </a:solidFill>
          <a:ln w="38100">
            <a:solidFill>
              <a:srgbClr val="C4A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latin typeface="나눔스퀘어라운드 Bold"/>
              <a:ea typeface="나눔스퀘어라운드 Bold"/>
            </a:endParaRPr>
          </a:p>
        </p:txBody>
      </p:sp>
      <p:sp>
        <p:nvSpPr>
          <p:cNvPr id="55" name="Elipse 6"/>
          <p:cNvSpPr/>
          <p:nvPr/>
        </p:nvSpPr>
        <p:spPr>
          <a:xfrm>
            <a:off x="1313550" y="3746989"/>
            <a:ext cx="249457" cy="249457"/>
          </a:xfrm>
          <a:prstGeom prst="ellipse">
            <a:avLst/>
          </a:prstGeom>
          <a:solidFill>
            <a:srgbClr val="FDFAF2"/>
          </a:solidFill>
          <a:ln w="38100">
            <a:solidFill>
              <a:srgbClr val="C4A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/>
          </a:p>
        </p:txBody>
      </p:sp>
      <p:sp>
        <p:nvSpPr>
          <p:cNvPr id="57" name="Elipse 6"/>
          <p:cNvSpPr/>
          <p:nvPr/>
        </p:nvSpPr>
        <p:spPr>
          <a:xfrm>
            <a:off x="1313550" y="5230110"/>
            <a:ext cx="249457" cy="249457"/>
          </a:xfrm>
          <a:prstGeom prst="ellipse">
            <a:avLst/>
          </a:prstGeom>
          <a:solidFill>
            <a:srgbClr val="FDFAF2"/>
          </a:solidFill>
          <a:ln w="38100">
            <a:solidFill>
              <a:srgbClr val="C4AC3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s-MX">
              <a:solidFill>
                <a:srgbClr val="524654"/>
              </a:solidFill>
            </a:endParaRPr>
          </a:p>
        </p:txBody>
      </p:sp>
      <p:pic>
        <p:nvPicPr>
          <p:cNvPr id="60" name="그림 5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914679" y="4683125"/>
            <a:ext cx="1277857" cy="1277857"/>
          </a:xfrm>
          <a:prstGeom prst="rect">
            <a:avLst/>
          </a:prstGeom>
        </p:spPr>
      </p:pic>
      <p:pic>
        <p:nvPicPr>
          <p:cNvPr id="61" name="그림 60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689021" y="4571699"/>
            <a:ext cx="1501018" cy="1501018"/>
          </a:xfrm>
          <a:prstGeom prst="rect">
            <a:avLst/>
          </a:prstGeom>
        </p:spPr>
      </p:pic>
      <p:sp>
        <p:nvSpPr>
          <p:cNvPr id="62" name="TextBox 61"/>
          <p:cNvSpPr txBox="1"/>
          <p:nvPr/>
        </p:nvSpPr>
        <p:spPr>
          <a:xfrm>
            <a:off x="3564314" y="4965699"/>
            <a:ext cx="958523" cy="852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5000" b="1">
                <a:solidFill>
                  <a:srgbClr val="524654"/>
                </a:solidFill>
                <a:latin typeface="나눔스퀘어 Bold"/>
                <a:ea typeface="나눔스퀘어 Bold"/>
              </a:rPr>
              <a:t>or</a:t>
            </a:r>
          </a:p>
        </p:txBody>
      </p:sp>
      <p:pic>
        <p:nvPicPr>
          <p:cNvPr id="65" name="그림 6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61210" y="3333750"/>
            <a:ext cx="1283845" cy="1195191"/>
          </a:xfrm>
          <a:prstGeom prst="rect">
            <a:avLst/>
          </a:prstGeom>
        </p:spPr>
      </p:pic>
      <p:sp>
        <p:nvSpPr>
          <p:cNvPr id="68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9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70" name="그림 6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826863" y="1978599"/>
            <a:ext cx="2324490" cy="1307525"/>
          </a:xfrm>
          <a:prstGeom prst="rect">
            <a:avLst/>
          </a:prstGeom>
        </p:spPr>
      </p:pic>
      <p:sp>
        <p:nvSpPr>
          <p:cNvPr id="79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기획</a:t>
            </a:r>
          </a:p>
        </p:txBody>
      </p:sp>
      <p:cxnSp>
        <p:nvCxnSpPr>
          <p:cNvPr id="80" name="직선 연결선 12"/>
          <p:cNvCxnSpPr/>
          <p:nvPr/>
        </p:nvCxnSpPr>
        <p:spPr>
          <a:xfrm>
            <a:off x="439880" y="1070913"/>
            <a:ext cx="2077283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81" name="직사각형 22"/>
          <p:cNvSpPr/>
          <p:nvPr/>
        </p:nvSpPr>
        <p:spPr>
          <a:xfrm>
            <a:off x="748867" y="1454353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D75034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특징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spd="med" mc:Ignorable="p14" p14:dur="10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Box 46"/>
          <p:cNvSpPr txBox="1"/>
          <p:nvPr/>
        </p:nvSpPr>
        <p:spPr>
          <a:xfrm>
            <a:off x="7732532" y="2930797"/>
            <a:ext cx="1582029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6000" b="1" dirty="0">
                <a:solidFill>
                  <a:srgbClr val="D75034"/>
                </a:solidFill>
                <a:latin typeface="나눔스퀘어 Bold"/>
                <a:ea typeface="나눔스퀘어 Bold"/>
              </a:rPr>
              <a:t>hit!!</a:t>
            </a: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770798" y="3429000"/>
            <a:ext cx="1601879" cy="1601879"/>
          </a:xfrm>
          <a:prstGeom prst="rect">
            <a:avLst/>
          </a:prstGeom>
        </p:spPr>
      </p:pic>
      <p:cxnSp>
        <p:nvCxnSpPr>
          <p:cNvPr id="54" name="직선 연결선 53"/>
          <p:cNvCxnSpPr/>
          <p:nvPr/>
        </p:nvCxnSpPr>
        <p:spPr>
          <a:xfrm rot="16200000" flipH="1">
            <a:off x="5636176" y="4392999"/>
            <a:ext cx="360043" cy="0"/>
          </a:xfrm>
          <a:prstGeom prst="line">
            <a:avLst/>
          </a:prstGeom>
          <a:noFill/>
          <a:ln w="63500" cap="rnd" cmpd="sng" algn="ctr">
            <a:solidFill>
              <a:srgbClr val="D75034">
                <a:alpha val="100000"/>
              </a:srgbClr>
            </a:solidFill>
            <a:prstDash val="solid"/>
          </a:ln>
        </p:spPr>
      </p:cxnSp>
      <p:pic>
        <p:nvPicPr>
          <p:cNvPr id="55" name="그림 5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5483480" y="5174071"/>
            <a:ext cx="729851" cy="905560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670305" y="1784560"/>
            <a:ext cx="4010527" cy="2255921"/>
          </a:xfrm>
          <a:prstGeom prst="rect">
            <a:avLst/>
          </a:prstGeom>
        </p:spPr>
      </p:pic>
      <p:sp>
        <p:nvSpPr>
          <p:cNvPr id="58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59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4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기본 기능</a:t>
            </a:r>
          </a:p>
        </p:txBody>
      </p:sp>
      <p:cxnSp>
        <p:nvCxnSpPr>
          <p:cNvPr id="65" name="직선 연결선 12"/>
          <p:cNvCxnSpPr/>
          <p:nvPr/>
        </p:nvCxnSpPr>
        <p:spPr>
          <a:xfrm>
            <a:off x="439880" y="1070913"/>
            <a:ext cx="3144530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67" name="TextBox 66"/>
          <p:cNvSpPr txBox="1"/>
          <p:nvPr/>
        </p:nvSpPr>
        <p:spPr>
          <a:xfrm>
            <a:off x="1126496" y="1344389"/>
            <a:ext cx="2220480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기본 진행방식</a:t>
            </a:r>
          </a:p>
        </p:txBody>
      </p:sp>
      <p:sp>
        <p:nvSpPr>
          <p:cNvPr id="68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C4AC3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000000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  <p:bldP spid="5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A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/>
          <p:cNvSpPr txBox="1"/>
          <p:nvPr/>
        </p:nvSpPr>
        <p:spPr>
          <a:xfrm>
            <a:off x="1715486" y="2292232"/>
            <a:ext cx="1601754" cy="54461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튜토리얼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15486" y="3554018"/>
            <a:ext cx="2049429" cy="5401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서포트 모드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1715486" y="4845008"/>
            <a:ext cx="1697004" cy="54453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000" b="0" i="0" u="none" strike="noStrike" kern="1200" cap="none" spc="0" normalizeH="0" baseline="0">
                <a:solidFill>
                  <a:srgbClr val="524654"/>
                </a:solidFill>
                <a:latin typeface="나눔스퀘어 Bold"/>
                <a:ea typeface="나눔스퀘어 Bold"/>
              </a:rPr>
              <a:t>하드 모드</a:t>
            </a:r>
          </a:p>
        </p:txBody>
      </p:sp>
      <p:sp>
        <p:nvSpPr>
          <p:cNvPr id="60" name="Elipse 8"/>
          <p:cNvSpPr/>
          <p:nvPr/>
        </p:nvSpPr>
        <p:spPr>
          <a:xfrm>
            <a:off x="1295255" y="2423361"/>
            <a:ext cx="298236" cy="298236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1" name="Elipse 8"/>
          <p:cNvSpPr/>
          <p:nvPr/>
        </p:nvSpPr>
        <p:spPr>
          <a:xfrm>
            <a:off x="1295255" y="3676650"/>
            <a:ext cx="298236" cy="298236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2" name="Elipse 8"/>
          <p:cNvSpPr/>
          <p:nvPr/>
        </p:nvSpPr>
        <p:spPr>
          <a:xfrm>
            <a:off x="1295255" y="4955507"/>
            <a:ext cx="298236" cy="298236"/>
          </a:xfrm>
          <a:prstGeom prst="ellipse">
            <a:avLst/>
          </a:prstGeom>
          <a:solidFill>
            <a:srgbClr val="FDFAF2">
              <a:alpha val="100000"/>
            </a:srgbClr>
          </a:solidFill>
          <a:ln w="38100" cap="rnd" cmpd="sng" algn="ctr">
            <a:solidFill>
              <a:srgbClr val="C6C26C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es-MX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  <p:sp>
        <p:nvSpPr>
          <p:cNvPr id="64" name="직사각형 13"/>
          <p:cNvSpPr/>
          <p:nvPr/>
        </p:nvSpPr>
        <p:spPr>
          <a:xfrm>
            <a:off x="128255" y="121404"/>
            <a:ext cx="11943790" cy="6615190"/>
          </a:xfrm>
          <a:prstGeom prst="rect">
            <a:avLst/>
          </a:prstGeom>
          <a:noFill/>
          <a:ln w="3175" cap="rnd" cmpd="sng" algn="ctr">
            <a:solidFill>
              <a:srgbClr val="00000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65" name="직사각형 14"/>
          <p:cNvSpPr/>
          <p:nvPr/>
        </p:nvSpPr>
        <p:spPr>
          <a:xfrm>
            <a:off x="250441" y="241888"/>
            <a:ext cx="11685347" cy="6347108"/>
          </a:xfrm>
          <a:prstGeom prst="rect">
            <a:avLst/>
          </a:prstGeom>
          <a:noFill/>
          <a:ln w="3175" cap="sq" cmpd="sng" algn="ctr">
            <a:solidFill>
              <a:srgbClr val="000000">
                <a:alpha val="100000"/>
              </a:srgbClr>
            </a:solidFill>
            <a:prstDash val="dash"/>
            <a:bevel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sp>
        <p:nvSpPr>
          <p:cNvPr id="71" name="TextBox 10"/>
          <p:cNvSpPr txBox="1"/>
          <p:nvPr/>
        </p:nvSpPr>
        <p:spPr>
          <a:xfrm>
            <a:off x="536272" y="349607"/>
            <a:ext cx="3060340" cy="772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4500" b="1" i="0" u="none" strike="noStrike" kern="1200" cap="none" spc="0" normalizeH="0" baseline="0">
                <a:solidFill>
                  <a:srgbClr val="524654"/>
                </a:solidFill>
                <a:latin typeface="나눔스퀘어 ExtraBold"/>
                <a:ea typeface="나눔스퀘어 ExtraBold"/>
              </a:rPr>
              <a:t>기본 기능</a:t>
            </a:r>
          </a:p>
        </p:txBody>
      </p:sp>
      <p:cxnSp>
        <p:nvCxnSpPr>
          <p:cNvPr id="72" name="직선 연결선 12"/>
          <p:cNvCxnSpPr/>
          <p:nvPr/>
        </p:nvCxnSpPr>
        <p:spPr>
          <a:xfrm>
            <a:off x="439880" y="1070913"/>
            <a:ext cx="3144530" cy="0"/>
          </a:xfrm>
          <a:prstGeom prst="line">
            <a:avLst/>
          </a:prstGeom>
          <a:noFill/>
          <a:ln w="9525" cap="rnd" cmpd="sng" algn="ctr">
            <a:solidFill>
              <a:srgbClr val="000000">
                <a:alpha val="100000"/>
              </a:srgbClr>
            </a:solidFill>
            <a:prstDash val="solid"/>
            <a:headEnd type="oval"/>
            <a:tailEnd type="oval"/>
          </a:ln>
        </p:spPr>
      </p:cxnSp>
      <p:sp>
        <p:nvSpPr>
          <p:cNvPr id="73" name="TextBox 72"/>
          <p:cNvSpPr txBox="1"/>
          <p:nvPr/>
        </p:nvSpPr>
        <p:spPr>
          <a:xfrm>
            <a:off x="1126496" y="1344389"/>
            <a:ext cx="825867" cy="4770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l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2500" b="1" i="0" u="none" strike="noStrike" kern="1200" cap="none" spc="0" normalizeH="0" baseline="0" dirty="0">
                <a:solidFill>
                  <a:srgbClr val="524654"/>
                </a:solidFill>
                <a:latin typeface="나눔스퀘어 Bold"/>
                <a:ea typeface="나눔스퀘어 Bold"/>
              </a:rPr>
              <a:t>모드</a:t>
            </a:r>
          </a:p>
        </p:txBody>
      </p:sp>
      <p:sp>
        <p:nvSpPr>
          <p:cNvPr id="74" name="직사각형 22"/>
          <p:cNvSpPr/>
          <p:nvPr/>
        </p:nvSpPr>
        <p:spPr>
          <a:xfrm>
            <a:off x="745526" y="1461527"/>
            <a:ext cx="214010" cy="214010"/>
          </a:xfrm>
          <a:prstGeom prst="rect">
            <a:avLst/>
          </a:prstGeom>
          <a:solidFill>
            <a:srgbClr val="FDFAF2">
              <a:alpha val="100000"/>
            </a:srgbClr>
          </a:solidFill>
          <a:ln w="25400" cap="rnd" cmpd="sng" algn="ctr">
            <a:solidFill>
              <a:srgbClr val="C4AC30">
                <a:alpha val="100000"/>
              </a:srgbClr>
            </a:solidFill>
            <a:prstDash val="solid"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524654"/>
              </a:solidFill>
              <a:latin typeface="나눔스퀘어 Bold"/>
              <a:ea typeface="나눔스퀘어 Bold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:dsp="http://schemas.microsoft.com/office/drawing/2008/diagram" xmlns:dgm="http://schemas.openxmlformats.org/drawingml/2006/diagram" xmlns:c="http://schemas.openxmlformats.org/drawingml/2006/chart" xmlns="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04C7E"/>
      </a:dk2>
      <a:lt2>
        <a:srgbClr val="EBEBEB"/>
      </a:lt2>
      <a:accent1>
        <a:srgbClr val="94CE67"/>
      </a:accent1>
      <a:accent2>
        <a:srgbClr val="49D1CD"/>
      </a:accent2>
      <a:accent3>
        <a:srgbClr val="61A5D6"/>
      </a:accent3>
      <a:accent4>
        <a:srgbClr val="9D8CD3"/>
      </a:accent4>
      <a:accent5>
        <a:srgbClr val="E45C8A"/>
      </a:accent5>
      <a:accent6>
        <a:srgbClr val="F98C61"/>
      </a:accent6>
      <a:hlink>
        <a:srgbClr val="AAF172"/>
      </a:hlink>
      <a:folHlink>
        <a:srgbClr val="E7F19A"/>
      </a:folHlink>
    </a:clrScheme>
    <a:fontScheme name="Celestial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 rotWithShape="1">
          <a:blip xmlns:r="http://schemas.openxmlformats.org/officeDocument/2006/relationships" r:embed="rId1"/>
          <a:stretch>
            <a:fillRect/>
          </a:stretch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1108</Words>
  <Application>Microsoft Office PowerPoint</Application>
  <PresentationFormat>사용자 지정</PresentationFormat>
  <Paragraphs>326</Paragraphs>
  <Slides>40</Slides>
  <Notes>21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40</vt:i4>
      </vt:variant>
    </vt:vector>
  </HeadingPairs>
  <TitlesOfParts>
    <vt:vector size="41" baseType="lpstr">
      <vt:lpstr>Celestial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</vt:vector>
  </TitlesOfParts>
  <Company>Toshiba</Company>
  <LinksUpToDate>false</LinksUpToDate>
  <SharedDoc>false</SharedDoc>
  <HyperlinkBase/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David</dc:creator>
  <cp:lastModifiedBy>김유</cp:lastModifiedBy>
  <cp:revision>385</cp:revision>
  <dcterms:created xsi:type="dcterms:W3CDTF">2014-11-02T21:31:42Z</dcterms:created>
  <dcterms:modified xsi:type="dcterms:W3CDTF">2021-07-26T00:27:58Z</dcterms:modified>
  <cp:version/>
</cp:coreProperties>
</file>